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4"/>
  </p:notesMasterIdLst>
  <p:handoutMasterIdLst>
    <p:handoutMasterId r:id="rId25"/>
  </p:handoutMasterIdLst>
  <p:sldIdLst>
    <p:sldId id="547" r:id="rId2"/>
    <p:sldId id="550" r:id="rId3"/>
    <p:sldId id="746" r:id="rId4"/>
    <p:sldId id="737" r:id="rId5"/>
    <p:sldId id="747" r:id="rId6"/>
    <p:sldId id="748" r:id="rId7"/>
    <p:sldId id="756" r:id="rId8"/>
    <p:sldId id="757" r:id="rId9"/>
    <p:sldId id="759" r:id="rId10"/>
    <p:sldId id="758" r:id="rId11"/>
    <p:sldId id="754" r:id="rId12"/>
    <p:sldId id="755" r:id="rId13"/>
    <p:sldId id="761" r:id="rId14"/>
    <p:sldId id="762" r:id="rId15"/>
    <p:sldId id="763" r:id="rId16"/>
    <p:sldId id="764" r:id="rId17"/>
    <p:sldId id="765" r:id="rId18"/>
    <p:sldId id="562" r:id="rId19"/>
    <p:sldId id="554" r:id="rId20"/>
    <p:sldId id="745" r:id="rId21"/>
    <p:sldId id="552" r:id="rId22"/>
    <p:sldId id="553" r:id="rId2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746"/>
            <p14:sldId id="737"/>
            <p14:sldId id="747"/>
            <p14:sldId id="748"/>
            <p14:sldId id="756"/>
            <p14:sldId id="757"/>
            <p14:sldId id="759"/>
            <p14:sldId id="758"/>
            <p14:sldId id="754"/>
            <p14:sldId id="755"/>
            <p14:sldId id="761"/>
            <p14:sldId id="762"/>
            <p14:sldId id="763"/>
            <p14:sldId id="764"/>
            <p14:sldId id="765"/>
            <p14:sldId id="562"/>
            <p14:sldId id="554"/>
            <p14:sldId id="745"/>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BCB556-8879-44D5-A822-6362B9D2BB9B}" v="6" dt="2024-09-24T17:43:16.7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84" autoAdjust="0"/>
    <p:restoredTop sz="94660"/>
  </p:normalViewPr>
  <p:slideViewPr>
    <p:cSldViewPr>
      <p:cViewPr varScale="1">
        <p:scale>
          <a:sx n="111" d="100"/>
          <a:sy n="111" d="100"/>
        </p:scale>
        <p:origin x="134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90"/>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16BCB556-8879-44D5-A822-6362B9D2BB9B}"/>
    <pc:docChg chg="undo custSel addSld delSld modSld modSection">
      <pc:chgData name="Douglas Harder" userId="2b8d8b750cb213a7" providerId="LiveId" clId="{16BCB556-8879-44D5-A822-6362B9D2BB9B}" dt="2024-09-24T17:44:05.890" v="35" actId="47"/>
      <pc:docMkLst>
        <pc:docMk/>
      </pc:docMkLst>
      <pc:sldChg chg="delSp modSp mod modTransition modAnim">
        <pc:chgData name="Douglas Harder" userId="2b8d8b750cb213a7" providerId="LiveId" clId="{16BCB556-8879-44D5-A822-6362B9D2BB9B}" dt="2024-09-24T17:41:56.585" v="9"/>
        <pc:sldMkLst>
          <pc:docMk/>
          <pc:sldMk cId="1323974343" sldId="547"/>
        </pc:sldMkLst>
        <pc:spChg chg="mod">
          <ac:chgData name="Douglas Harder" userId="2b8d8b750cb213a7" providerId="LiveId" clId="{16BCB556-8879-44D5-A822-6362B9D2BB9B}" dt="2024-09-24T17:41:54.366" v="8" actId="27636"/>
          <ac:spMkLst>
            <pc:docMk/>
            <pc:sldMk cId="1323974343" sldId="547"/>
            <ac:spMk id="2" creationId="{00000000-0000-0000-0000-000000000000}"/>
          </ac:spMkLst>
        </pc:spChg>
        <pc:picChg chg="del">
          <ac:chgData name="Douglas Harder" userId="2b8d8b750cb213a7" providerId="LiveId" clId="{16BCB556-8879-44D5-A822-6362B9D2BB9B}" dt="2024-09-24T17:41:56.585" v="9"/>
          <ac:picMkLst>
            <pc:docMk/>
            <pc:sldMk cId="1323974343" sldId="547"/>
            <ac:picMk id="4" creationId="{00000000-0000-0000-0000-000000000000}"/>
          </ac:picMkLst>
        </pc:picChg>
      </pc:sldChg>
      <pc:sldChg chg="delSp modTransition modAnim">
        <pc:chgData name="Douglas Harder" userId="2b8d8b750cb213a7" providerId="LiveId" clId="{16BCB556-8879-44D5-A822-6362B9D2BB9B}" dt="2024-09-24T17:41:56.585" v="9"/>
        <pc:sldMkLst>
          <pc:docMk/>
          <pc:sldMk cId="3857443704" sldId="550"/>
        </pc:sldMkLst>
        <pc:picChg chg="del">
          <ac:chgData name="Douglas Harder" userId="2b8d8b750cb213a7" providerId="LiveId" clId="{16BCB556-8879-44D5-A822-6362B9D2BB9B}" dt="2024-09-24T17:41:56.585" v="9"/>
          <ac:picMkLst>
            <pc:docMk/>
            <pc:sldMk cId="3857443704" sldId="550"/>
            <ac:picMk id="5" creationId="{00000000-0000-0000-0000-000000000000}"/>
          </ac:picMkLst>
        </pc:picChg>
      </pc:sldChg>
      <pc:sldChg chg="delSp modTransition modAnim">
        <pc:chgData name="Douglas Harder" userId="2b8d8b750cb213a7" providerId="LiveId" clId="{16BCB556-8879-44D5-A822-6362B9D2BB9B}" dt="2024-09-24T17:41:56.585" v="9"/>
        <pc:sldMkLst>
          <pc:docMk/>
          <pc:sldMk cId="3469754058" sldId="552"/>
        </pc:sldMkLst>
        <pc:picChg chg="del">
          <ac:chgData name="Douglas Harder" userId="2b8d8b750cb213a7" providerId="LiveId" clId="{16BCB556-8879-44D5-A822-6362B9D2BB9B}" dt="2024-09-24T17:41:56.585" v="9"/>
          <ac:picMkLst>
            <pc:docMk/>
            <pc:sldMk cId="3469754058" sldId="552"/>
            <ac:picMk id="6" creationId="{00000000-0000-0000-0000-000000000000}"/>
          </ac:picMkLst>
        </pc:picChg>
      </pc:sldChg>
      <pc:sldChg chg="delSp modTransition modAnim">
        <pc:chgData name="Douglas Harder" userId="2b8d8b750cb213a7" providerId="LiveId" clId="{16BCB556-8879-44D5-A822-6362B9D2BB9B}" dt="2024-09-24T17:41:56.585" v="9"/>
        <pc:sldMkLst>
          <pc:docMk/>
          <pc:sldMk cId="844983448" sldId="553"/>
        </pc:sldMkLst>
        <pc:picChg chg="del">
          <ac:chgData name="Douglas Harder" userId="2b8d8b750cb213a7" providerId="LiveId" clId="{16BCB556-8879-44D5-A822-6362B9D2BB9B}" dt="2024-09-24T17:41:56.585" v="9"/>
          <ac:picMkLst>
            <pc:docMk/>
            <pc:sldMk cId="844983448" sldId="553"/>
            <ac:picMk id="5" creationId="{00000000-0000-0000-0000-000000000000}"/>
          </ac:picMkLst>
        </pc:picChg>
      </pc:sldChg>
      <pc:sldChg chg="delSp modTransition modAnim">
        <pc:chgData name="Douglas Harder" userId="2b8d8b750cb213a7" providerId="LiveId" clId="{16BCB556-8879-44D5-A822-6362B9D2BB9B}" dt="2024-09-24T17:41:56.585" v="9"/>
        <pc:sldMkLst>
          <pc:docMk/>
          <pc:sldMk cId="1615438448" sldId="554"/>
        </pc:sldMkLst>
        <pc:picChg chg="del">
          <ac:chgData name="Douglas Harder" userId="2b8d8b750cb213a7" providerId="LiveId" clId="{16BCB556-8879-44D5-A822-6362B9D2BB9B}" dt="2024-09-24T17:41:56.585" v="9"/>
          <ac:picMkLst>
            <pc:docMk/>
            <pc:sldMk cId="1615438448" sldId="554"/>
            <ac:picMk id="5" creationId="{00000000-0000-0000-0000-000000000000}"/>
          </ac:picMkLst>
        </pc:picChg>
      </pc:sldChg>
      <pc:sldChg chg="delSp modTransition modAnim">
        <pc:chgData name="Douglas Harder" userId="2b8d8b750cb213a7" providerId="LiveId" clId="{16BCB556-8879-44D5-A822-6362B9D2BB9B}" dt="2024-09-24T17:41:56.585" v="9"/>
        <pc:sldMkLst>
          <pc:docMk/>
          <pc:sldMk cId="3446543318" sldId="562"/>
        </pc:sldMkLst>
        <pc:picChg chg="del">
          <ac:chgData name="Douglas Harder" userId="2b8d8b750cb213a7" providerId="LiveId" clId="{16BCB556-8879-44D5-A822-6362B9D2BB9B}" dt="2024-09-24T17:41:56.585" v="9"/>
          <ac:picMkLst>
            <pc:docMk/>
            <pc:sldMk cId="3446543318" sldId="562"/>
            <ac:picMk id="6" creationId="{00000000-0000-0000-0000-000000000000}"/>
          </ac:picMkLst>
        </pc:picChg>
      </pc:sldChg>
      <pc:sldChg chg="delSp modTransition modAnim">
        <pc:chgData name="Douglas Harder" userId="2b8d8b750cb213a7" providerId="LiveId" clId="{16BCB556-8879-44D5-A822-6362B9D2BB9B}" dt="2024-09-24T17:42:17.942" v="10"/>
        <pc:sldMkLst>
          <pc:docMk/>
          <pc:sldMk cId="1894728897" sldId="737"/>
        </pc:sldMkLst>
        <pc:picChg chg="del">
          <ac:chgData name="Douglas Harder" userId="2b8d8b750cb213a7" providerId="LiveId" clId="{16BCB556-8879-44D5-A822-6362B9D2BB9B}" dt="2024-09-24T17:41:56.585" v="9"/>
          <ac:picMkLst>
            <pc:docMk/>
            <pc:sldMk cId="1894728897" sldId="737"/>
            <ac:picMk id="5" creationId="{00000000-0000-0000-0000-000000000000}"/>
          </ac:picMkLst>
        </pc:picChg>
      </pc:sldChg>
      <pc:sldChg chg="delSp modTransition modAnim">
        <pc:chgData name="Douglas Harder" userId="2b8d8b750cb213a7" providerId="LiveId" clId="{16BCB556-8879-44D5-A822-6362B9D2BB9B}" dt="2024-09-24T17:41:56.585" v="9"/>
        <pc:sldMkLst>
          <pc:docMk/>
          <pc:sldMk cId="3668347347" sldId="745"/>
        </pc:sldMkLst>
        <pc:picChg chg="del">
          <ac:chgData name="Douglas Harder" userId="2b8d8b750cb213a7" providerId="LiveId" clId="{16BCB556-8879-44D5-A822-6362B9D2BB9B}" dt="2024-09-24T17:41:56.585" v="9"/>
          <ac:picMkLst>
            <pc:docMk/>
            <pc:sldMk cId="3668347347" sldId="745"/>
            <ac:picMk id="5" creationId="{00000000-0000-0000-0000-000000000000}"/>
          </ac:picMkLst>
        </pc:picChg>
      </pc:sldChg>
      <pc:sldChg chg="delSp modTransition modAnim">
        <pc:chgData name="Douglas Harder" userId="2b8d8b750cb213a7" providerId="LiveId" clId="{16BCB556-8879-44D5-A822-6362B9D2BB9B}" dt="2024-09-24T17:41:56.585" v="9"/>
        <pc:sldMkLst>
          <pc:docMk/>
          <pc:sldMk cId="2160021438" sldId="746"/>
        </pc:sldMkLst>
        <pc:picChg chg="del">
          <ac:chgData name="Douglas Harder" userId="2b8d8b750cb213a7" providerId="LiveId" clId="{16BCB556-8879-44D5-A822-6362B9D2BB9B}" dt="2024-09-24T17:41:56.585" v="9"/>
          <ac:picMkLst>
            <pc:docMk/>
            <pc:sldMk cId="2160021438" sldId="746"/>
            <ac:picMk id="4" creationId="{00000000-0000-0000-0000-000000000000}"/>
          </ac:picMkLst>
        </pc:picChg>
      </pc:sldChg>
      <pc:sldChg chg="delSp modTransition modAnim">
        <pc:chgData name="Douglas Harder" userId="2b8d8b750cb213a7" providerId="LiveId" clId="{16BCB556-8879-44D5-A822-6362B9D2BB9B}" dt="2024-09-24T17:41:56.585" v="9"/>
        <pc:sldMkLst>
          <pc:docMk/>
          <pc:sldMk cId="892554455" sldId="747"/>
        </pc:sldMkLst>
        <pc:picChg chg="del">
          <ac:chgData name="Douglas Harder" userId="2b8d8b750cb213a7" providerId="LiveId" clId="{16BCB556-8879-44D5-A822-6362B9D2BB9B}" dt="2024-09-24T17:41:56.585" v="9"/>
          <ac:picMkLst>
            <pc:docMk/>
            <pc:sldMk cId="892554455" sldId="747"/>
            <ac:picMk id="5" creationId="{00000000-0000-0000-0000-000000000000}"/>
          </ac:picMkLst>
        </pc:picChg>
      </pc:sldChg>
      <pc:sldChg chg="delSp modTransition modAnim">
        <pc:chgData name="Douglas Harder" userId="2b8d8b750cb213a7" providerId="LiveId" clId="{16BCB556-8879-44D5-A822-6362B9D2BB9B}" dt="2024-09-24T17:41:56.585" v="9"/>
        <pc:sldMkLst>
          <pc:docMk/>
          <pc:sldMk cId="2973737336" sldId="748"/>
        </pc:sldMkLst>
        <pc:picChg chg="del">
          <ac:chgData name="Douglas Harder" userId="2b8d8b750cb213a7" providerId="LiveId" clId="{16BCB556-8879-44D5-A822-6362B9D2BB9B}" dt="2024-09-24T17:41:56.585" v="9"/>
          <ac:picMkLst>
            <pc:docMk/>
            <pc:sldMk cId="2973737336" sldId="748"/>
            <ac:picMk id="5" creationId="{00000000-0000-0000-0000-000000000000}"/>
          </ac:picMkLst>
        </pc:picChg>
      </pc:sldChg>
      <pc:sldChg chg="delSp modTransition modAnim">
        <pc:chgData name="Douglas Harder" userId="2b8d8b750cb213a7" providerId="LiveId" clId="{16BCB556-8879-44D5-A822-6362B9D2BB9B}" dt="2024-09-24T17:43:16.752" v="29"/>
        <pc:sldMkLst>
          <pc:docMk/>
          <pc:sldMk cId="3568871009" sldId="754"/>
        </pc:sldMkLst>
        <pc:picChg chg="del">
          <ac:chgData name="Douglas Harder" userId="2b8d8b750cb213a7" providerId="LiveId" clId="{16BCB556-8879-44D5-A822-6362B9D2BB9B}" dt="2024-09-24T17:41:56.585" v="9"/>
          <ac:picMkLst>
            <pc:docMk/>
            <pc:sldMk cId="3568871009" sldId="754"/>
            <ac:picMk id="7" creationId="{00000000-0000-0000-0000-000000000000}"/>
          </ac:picMkLst>
        </pc:picChg>
      </pc:sldChg>
      <pc:sldChg chg="delSp modSp mod modTransition modAnim">
        <pc:chgData name="Douglas Harder" userId="2b8d8b750cb213a7" providerId="LiveId" clId="{16BCB556-8879-44D5-A822-6362B9D2BB9B}" dt="2024-09-24T17:41:56.585" v="9"/>
        <pc:sldMkLst>
          <pc:docMk/>
          <pc:sldMk cId="678167820" sldId="755"/>
        </pc:sldMkLst>
        <pc:spChg chg="mod">
          <ac:chgData name="Douglas Harder" userId="2b8d8b750cb213a7" providerId="LiveId" clId="{16BCB556-8879-44D5-A822-6362B9D2BB9B}" dt="2024-09-24T17:41:54.313" v="3" actId="27636"/>
          <ac:spMkLst>
            <pc:docMk/>
            <pc:sldMk cId="678167820" sldId="755"/>
            <ac:spMk id="3" creationId="{00000000-0000-0000-0000-000000000000}"/>
          </ac:spMkLst>
        </pc:spChg>
        <pc:picChg chg="del">
          <ac:chgData name="Douglas Harder" userId="2b8d8b750cb213a7" providerId="LiveId" clId="{16BCB556-8879-44D5-A822-6362B9D2BB9B}" dt="2024-09-24T17:41:56.585" v="9"/>
          <ac:picMkLst>
            <pc:docMk/>
            <pc:sldMk cId="678167820" sldId="755"/>
            <ac:picMk id="4" creationId="{00000000-0000-0000-0000-000000000000}"/>
          </ac:picMkLst>
        </pc:picChg>
      </pc:sldChg>
      <pc:sldChg chg="delSp modSp mod modTransition delAnim modAnim">
        <pc:chgData name="Douglas Harder" userId="2b8d8b750cb213a7" providerId="LiveId" clId="{16BCB556-8879-44D5-A822-6362B9D2BB9B}" dt="2024-09-24T17:42:33.886" v="11" actId="478"/>
        <pc:sldMkLst>
          <pc:docMk/>
          <pc:sldMk cId="3900242811" sldId="756"/>
        </pc:sldMkLst>
        <pc:spChg chg="mod">
          <ac:chgData name="Douglas Harder" userId="2b8d8b750cb213a7" providerId="LiveId" clId="{16BCB556-8879-44D5-A822-6362B9D2BB9B}" dt="2024-09-24T17:41:54.289" v="1" actId="27636"/>
          <ac:spMkLst>
            <pc:docMk/>
            <pc:sldMk cId="3900242811" sldId="756"/>
            <ac:spMk id="3" creationId="{00000000-0000-0000-0000-000000000000}"/>
          </ac:spMkLst>
        </pc:spChg>
        <pc:spChg chg="del">
          <ac:chgData name="Douglas Harder" userId="2b8d8b750cb213a7" providerId="LiveId" clId="{16BCB556-8879-44D5-A822-6362B9D2BB9B}" dt="2024-09-24T17:42:33.886" v="11" actId="478"/>
          <ac:spMkLst>
            <pc:docMk/>
            <pc:sldMk cId="3900242811" sldId="756"/>
            <ac:spMk id="5" creationId="{00000000-0000-0000-0000-000000000000}"/>
          </ac:spMkLst>
        </pc:spChg>
        <pc:spChg chg="del">
          <ac:chgData name="Douglas Harder" userId="2b8d8b750cb213a7" providerId="LiveId" clId="{16BCB556-8879-44D5-A822-6362B9D2BB9B}" dt="2024-09-24T17:42:33.886" v="11" actId="478"/>
          <ac:spMkLst>
            <pc:docMk/>
            <pc:sldMk cId="3900242811" sldId="756"/>
            <ac:spMk id="7" creationId="{00000000-0000-0000-0000-000000000000}"/>
          </ac:spMkLst>
        </pc:spChg>
        <pc:picChg chg="del">
          <ac:chgData name="Douglas Harder" userId="2b8d8b750cb213a7" providerId="LiveId" clId="{16BCB556-8879-44D5-A822-6362B9D2BB9B}" dt="2024-09-24T17:41:56.585" v="9"/>
          <ac:picMkLst>
            <pc:docMk/>
            <pc:sldMk cId="3900242811" sldId="756"/>
            <ac:picMk id="6" creationId="{00000000-0000-0000-0000-000000000000}"/>
          </ac:picMkLst>
        </pc:picChg>
      </pc:sldChg>
      <pc:sldChg chg="delSp modTransition modAnim">
        <pc:chgData name="Douglas Harder" userId="2b8d8b750cb213a7" providerId="LiveId" clId="{16BCB556-8879-44D5-A822-6362B9D2BB9B}" dt="2024-09-24T17:42:39.761" v="12"/>
        <pc:sldMkLst>
          <pc:docMk/>
          <pc:sldMk cId="2102883666" sldId="757"/>
        </pc:sldMkLst>
        <pc:picChg chg="del">
          <ac:chgData name="Douglas Harder" userId="2b8d8b750cb213a7" providerId="LiveId" clId="{16BCB556-8879-44D5-A822-6362B9D2BB9B}" dt="2024-09-24T17:41:56.585" v="9"/>
          <ac:picMkLst>
            <pc:docMk/>
            <pc:sldMk cId="2102883666" sldId="757"/>
            <ac:picMk id="6" creationId="{00000000-0000-0000-0000-000000000000}"/>
          </ac:picMkLst>
        </pc:picChg>
      </pc:sldChg>
      <pc:sldChg chg="delSp modSp mod modTransition modAnim">
        <pc:chgData name="Douglas Harder" userId="2b8d8b750cb213a7" providerId="LiveId" clId="{16BCB556-8879-44D5-A822-6362B9D2BB9B}" dt="2024-09-24T17:43:11.787" v="28" actId="478"/>
        <pc:sldMkLst>
          <pc:docMk/>
          <pc:sldMk cId="683103765" sldId="758"/>
        </pc:sldMkLst>
        <pc:spChg chg="mod">
          <ac:chgData name="Douglas Harder" userId="2b8d8b750cb213a7" providerId="LiveId" clId="{16BCB556-8879-44D5-A822-6362B9D2BB9B}" dt="2024-09-24T17:41:54.301" v="2" actId="27636"/>
          <ac:spMkLst>
            <pc:docMk/>
            <pc:sldMk cId="683103765" sldId="758"/>
            <ac:spMk id="3" creationId="{00000000-0000-0000-0000-000000000000}"/>
          </ac:spMkLst>
        </pc:spChg>
        <pc:spChg chg="del mod">
          <ac:chgData name="Douglas Harder" userId="2b8d8b750cb213a7" providerId="LiveId" clId="{16BCB556-8879-44D5-A822-6362B9D2BB9B}" dt="2024-09-24T17:43:11.787" v="28" actId="478"/>
          <ac:spMkLst>
            <pc:docMk/>
            <pc:sldMk cId="683103765" sldId="758"/>
            <ac:spMk id="6" creationId="{00000000-0000-0000-0000-000000000000}"/>
          </ac:spMkLst>
        </pc:spChg>
        <pc:spChg chg="del mod">
          <ac:chgData name="Douglas Harder" userId="2b8d8b750cb213a7" providerId="LiveId" clId="{16BCB556-8879-44D5-A822-6362B9D2BB9B}" dt="2024-09-24T17:43:11.787" v="28" actId="478"/>
          <ac:spMkLst>
            <pc:docMk/>
            <pc:sldMk cId="683103765" sldId="758"/>
            <ac:spMk id="7" creationId="{00000000-0000-0000-0000-000000000000}"/>
          </ac:spMkLst>
        </pc:spChg>
        <pc:picChg chg="del">
          <ac:chgData name="Douglas Harder" userId="2b8d8b750cb213a7" providerId="LiveId" clId="{16BCB556-8879-44D5-A822-6362B9D2BB9B}" dt="2024-09-24T17:41:56.585" v="9"/>
          <ac:picMkLst>
            <pc:docMk/>
            <pc:sldMk cId="683103765" sldId="758"/>
            <ac:picMk id="8" creationId="{00000000-0000-0000-0000-000000000000}"/>
          </ac:picMkLst>
        </pc:picChg>
      </pc:sldChg>
      <pc:sldChg chg="delSp modTransition modAnim">
        <pc:chgData name="Douglas Harder" userId="2b8d8b750cb213a7" providerId="LiveId" clId="{16BCB556-8879-44D5-A822-6362B9D2BB9B}" dt="2024-09-24T17:41:56.585" v="9"/>
        <pc:sldMkLst>
          <pc:docMk/>
          <pc:sldMk cId="3853137667" sldId="759"/>
        </pc:sldMkLst>
        <pc:picChg chg="del">
          <ac:chgData name="Douglas Harder" userId="2b8d8b750cb213a7" providerId="LiveId" clId="{16BCB556-8879-44D5-A822-6362B9D2BB9B}" dt="2024-09-24T17:41:56.585" v="9"/>
          <ac:picMkLst>
            <pc:docMk/>
            <pc:sldMk cId="3853137667" sldId="759"/>
            <ac:picMk id="4" creationId="{00000000-0000-0000-0000-000000000000}"/>
          </ac:picMkLst>
        </pc:picChg>
      </pc:sldChg>
      <pc:sldChg chg="delSp modTransition modAnim">
        <pc:chgData name="Douglas Harder" userId="2b8d8b750cb213a7" providerId="LiveId" clId="{16BCB556-8879-44D5-A822-6362B9D2BB9B}" dt="2024-09-24T17:41:56.585" v="9"/>
        <pc:sldMkLst>
          <pc:docMk/>
          <pc:sldMk cId="3914213930" sldId="761"/>
        </pc:sldMkLst>
        <pc:picChg chg="del">
          <ac:chgData name="Douglas Harder" userId="2b8d8b750cb213a7" providerId="LiveId" clId="{16BCB556-8879-44D5-A822-6362B9D2BB9B}" dt="2024-09-24T17:41:56.585" v="9"/>
          <ac:picMkLst>
            <pc:docMk/>
            <pc:sldMk cId="3914213930" sldId="761"/>
            <ac:picMk id="7" creationId="{00000000-0000-0000-0000-000000000000}"/>
          </ac:picMkLst>
        </pc:picChg>
      </pc:sldChg>
      <pc:sldChg chg="delSp modSp mod modTransition modAnim">
        <pc:chgData name="Douglas Harder" userId="2b8d8b750cb213a7" providerId="LiveId" clId="{16BCB556-8879-44D5-A822-6362B9D2BB9B}" dt="2024-09-24T17:41:56.585" v="9"/>
        <pc:sldMkLst>
          <pc:docMk/>
          <pc:sldMk cId="2156286232" sldId="762"/>
        </pc:sldMkLst>
        <pc:spChg chg="mod">
          <ac:chgData name="Douglas Harder" userId="2b8d8b750cb213a7" providerId="LiveId" clId="{16BCB556-8879-44D5-A822-6362B9D2BB9B}" dt="2024-09-24T17:41:54.324" v="4" actId="27636"/>
          <ac:spMkLst>
            <pc:docMk/>
            <pc:sldMk cId="2156286232" sldId="762"/>
            <ac:spMk id="3" creationId="{00000000-0000-0000-0000-000000000000}"/>
          </ac:spMkLst>
        </pc:spChg>
        <pc:picChg chg="del">
          <ac:chgData name="Douglas Harder" userId="2b8d8b750cb213a7" providerId="LiveId" clId="{16BCB556-8879-44D5-A822-6362B9D2BB9B}" dt="2024-09-24T17:41:56.585" v="9"/>
          <ac:picMkLst>
            <pc:docMk/>
            <pc:sldMk cId="2156286232" sldId="762"/>
            <ac:picMk id="4" creationId="{00000000-0000-0000-0000-000000000000}"/>
          </ac:picMkLst>
        </pc:picChg>
      </pc:sldChg>
      <pc:sldChg chg="delSp modSp mod modTransition delAnim modAnim">
        <pc:chgData name="Douglas Harder" userId="2b8d8b750cb213a7" providerId="LiveId" clId="{16BCB556-8879-44D5-A822-6362B9D2BB9B}" dt="2024-09-24T17:43:33.526" v="30" actId="478"/>
        <pc:sldMkLst>
          <pc:docMk/>
          <pc:sldMk cId="1756713002" sldId="763"/>
        </pc:sldMkLst>
        <pc:spChg chg="mod">
          <ac:chgData name="Douglas Harder" userId="2b8d8b750cb213a7" providerId="LiveId" clId="{16BCB556-8879-44D5-A822-6362B9D2BB9B}" dt="2024-09-24T17:41:54.335" v="5" actId="27636"/>
          <ac:spMkLst>
            <pc:docMk/>
            <pc:sldMk cId="1756713002" sldId="763"/>
            <ac:spMk id="3" creationId="{00000000-0000-0000-0000-000000000000}"/>
          </ac:spMkLst>
        </pc:spChg>
        <pc:spChg chg="del">
          <ac:chgData name="Douglas Harder" userId="2b8d8b750cb213a7" providerId="LiveId" clId="{16BCB556-8879-44D5-A822-6362B9D2BB9B}" dt="2024-09-24T17:43:33.526" v="30" actId="478"/>
          <ac:spMkLst>
            <pc:docMk/>
            <pc:sldMk cId="1756713002" sldId="763"/>
            <ac:spMk id="6" creationId="{00000000-0000-0000-0000-000000000000}"/>
          </ac:spMkLst>
        </pc:spChg>
        <pc:spChg chg="del">
          <ac:chgData name="Douglas Harder" userId="2b8d8b750cb213a7" providerId="LiveId" clId="{16BCB556-8879-44D5-A822-6362B9D2BB9B}" dt="2024-09-24T17:43:33.526" v="30" actId="478"/>
          <ac:spMkLst>
            <pc:docMk/>
            <pc:sldMk cId="1756713002" sldId="763"/>
            <ac:spMk id="7" creationId="{00000000-0000-0000-0000-000000000000}"/>
          </ac:spMkLst>
        </pc:spChg>
        <pc:picChg chg="del">
          <ac:chgData name="Douglas Harder" userId="2b8d8b750cb213a7" providerId="LiveId" clId="{16BCB556-8879-44D5-A822-6362B9D2BB9B}" dt="2024-09-24T17:41:56.585" v="9"/>
          <ac:picMkLst>
            <pc:docMk/>
            <pc:sldMk cId="1756713002" sldId="763"/>
            <ac:picMk id="9" creationId="{00000000-0000-0000-0000-000000000000}"/>
          </ac:picMkLst>
        </pc:picChg>
      </pc:sldChg>
      <pc:sldChg chg="delSp mod modTransition delAnim modAnim">
        <pc:chgData name="Douglas Harder" userId="2b8d8b750cb213a7" providerId="LiveId" clId="{16BCB556-8879-44D5-A822-6362B9D2BB9B}" dt="2024-09-24T17:43:38.373" v="31" actId="478"/>
        <pc:sldMkLst>
          <pc:docMk/>
          <pc:sldMk cId="3143244815" sldId="764"/>
        </pc:sldMkLst>
        <pc:spChg chg="del">
          <ac:chgData name="Douglas Harder" userId="2b8d8b750cb213a7" providerId="LiveId" clId="{16BCB556-8879-44D5-A822-6362B9D2BB9B}" dt="2024-09-24T17:43:38.373" v="31" actId="478"/>
          <ac:spMkLst>
            <pc:docMk/>
            <pc:sldMk cId="3143244815" sldId="764"/>
            <ac:spMk id="6" creationId="{00000000-0000-0000-0000-000000000000}"/>
          </ac:spMkLst>
        </pc:spChg>
        <pc:picChg chg="del">
          <ac:chgData name="Douglas Harder" userId="2b8d8b750cb213a7" providerId="LiveId" clId="{16BCB556-8879-44D5-A822-6362B9D2BB9B}" dt="2024-09-24T17:41:56.585" v="9"/>
          <ac:picMkLst>
            <pc:docMk/>
            <pc:sldMk cId="3143244815" sldId="764"/>
            <ac:picMk id="7" creationId="{00000000-0000-0000-0000-000000000000}"/>
          </ac:picMkLst>
        </pc:picChg>
      </pc:sldChg>
      <pc:sldChg chg="delSp modSp add del mod modTransition delAnim modAnim">
        <pc:chgData name="Douglas Harder" userId="2b8d8b750cb213a7" providerId="LiveId" clId="{16BCB556-8879-44D5-A822-6362B9D2BB9B}" dt="2024-09-24T17:44:03.578" v="34" actId="47"/>
        <pc:sldMkLst>
          <pc:docMk/>
          <pc:sldMk cId="1225748138" sldId="765"/>
        </pc:sldMkLst>
        <pc:spChg chg="mod">
          <ac:chgData name="Douglas Harder" userId="2b8d8b750cb213a7" providerId="LiveId" clId="{16BCB556-8879-44D5-A822-6362B9D2BB9B}" dt="2024-09-24T17:41:54.347" v="6" actId="27636"/>
          <ac:spMkLst>
            <pc:docMk/>
            <pc:sldMk cId="1225748138" sldId="765"/>
            <ac:spMk id="3" creationId="{00000000-0000-0000-0000-000000000000}"/>
          </ac:spMkLst>
        </pc:spChg>
        <pc:spChg chg="del">
          <ac:chgData name="Douglas Harder" userId="2b8d8b750cb213a7" providerId="LiveId" clId="{16BCB556-8879-44D5-A822-6362B9D2BB9B}" dt="2024-09-24T17:43:42.748" v="32" actId="478"/>
          <ac:spMkLst>
            <pc:docMk/>
            <pc:sldMk cId="1225748138" sldId="765"/>
            <ac:spMk id="5" creationId="{00000000-0000-0000-0000-000000000000}"/>
          </ac:spMkLst>
        </pc:spChg>
        <pc:spChg chg="del">
          <ac:chgData name="Douglas Harder" userId="2b8d8b750cb213a7" providerId="LiveId" clId="{16BCB556-8879-44D5-A822-6362B9D2BB9B}" dt="2024-09-24T17:43:42.748" v="32" actId="478"/>
          <ac:spMkLst>
            <pc:docMk/>
            <pc:sldMk cId="1225748138" sldId="765"/>
            <ac:spMk id="6" creationId="{00000000-0000-0000-0000-000000000000}"/>
          </ac:spMkLst>
        </pc:spChg>
        <pc:spChg chg="del">
          <ac:chgData name="Douglas Harder" userId="2b8d8b750cb213a7" providerId="LiveId" clId="{16BCB556-8879-44D5-A822-6362B9D2BB9B}" dt="2024-09-24T17:43:42.748" v="32" actId="478"/>
          <ac:spMkLst>
            <pc:docMk/>
            <pc:sldMk cId="1225748138" sldId="765"/>
            <ac:spMk id="7" creationId="{00000000-0000-0000-0000-000000000000}"/>
          </ac:spMkLst>
        </pc:spChg>
        <pc:spChg chg="del">
          <ac:chgData name="Douglas Harder" userId="2b8d8b750cb213a7" providerId="LiveId" clId="{16BCB556-8879-44D5-A822-6362B9D2BB9B}" dt="2024-09-24T17:43:42.748" v="32" actId="478"/>
          <ac:spMkLst>
            <pc:docMk/>
            <pc:sldMk cId="1225748138" sldId="765"/>
            <ac:spMk id="8" creationId="{00000000-0000-0000-0000-000000000000}"/>
          </ac:spMkLst>
        </pc:spChg>
        <pc:spChg chg="del">
          <ac:chgData name="Douglas Harder" userId="2b8d8b750cb213a7" providerId="LiveId" clId="{16BCB556-8879-44D5-A822-6362B9D2BB9B}" dt="2024-09-24T17:43:42.748" v="32" actId="478"/>
          <ac:spMkLst>
            <pc:docMk/>
            <pc:sldMk cId="1225748138" sldId="765"/>
            <ac:spMk id="9" creationId="{00000000-0000-0000-0000-000000000000}"/>
          </ac:spMkLst>
        </pc:spChg>
        <pc:picChg chg="del">
          <ac:chgData name="Douglas Harder" userId="2b8d8b750cb213a7" providerId="LiveId" clId="{16BCB556-8879-44D5-A822-6362B9D2BB9B}" dt="2024-09-24T17:41:56.585" v="9"/>
          <ac:picMkLst>
            <pc:docMk/>
            <pc:sldMk cId="1225748138" sldId="765"/>
            <ac:picMk id="13" creationId="{00000000-0000-0000-0000-000000000000}"/>
          </ac:picMkLst>
        </pc:picChg>
      </pc:sldChg>
      <pc:sldChg chg="delSp modSp del mod modTransition modAnim">
        <pc:chgData name="Douglas Harder" userId="2b8d8b750cb213a7" providerId="LiveId" clId="{16BCB556-8879-44D5-A822-6362B9D2BB9B}" dt="2024-09-24T17:44:05.890" v="35" actId="47"/>
        <pc:sldMkLst>
          <pc:docMk/>
          <pc:sldMk cId="1959948136" sldId="766"/>
        </pc:sldMkLst>
        <pc:spChg chg="mod">
          <ac:chgData name="Douglas Harder" userId="2b8d8b750cb213a7" providerId="LiveId" clId="{16BCB556-8879-44D5-A822-6362B9D2BB9B}" dt="2024-09-24T17:41:54.355" v="7" actId="27636"/>
          <ac:spMkLst>
            <pc:docMk/>
            <pc:sldMk cId="1959948136" sldId="766"/>
            <ac:spMk id="3" creationId="{00000000-0000-0000-0000-000000000000}"/>
          </ac:spMkLst>
        </pc:spChg>
        <pc:picChg chg="del">
          <ac:chgData name="Douglas Harder" userId="2b8d8b750cb213a7" providerId="LiveId" clId="{16BCB556-8879-44D5-A822-6362B9D2BB9B}" dt="2024-09-24T17:41:56.585" v="9"/>
          <ac:picMkLst>
            <pc:docMk/>
            <pc:sldMk cId="1959948136" sldId="766"/>
            <ac:picMk id="10"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2024-09-24</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9/24/2024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972574"/>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Werner </a:t>
            </a:r>
            <a:r>
              <a:rPr lang="en-US" sz="1100" b="0" kern="0" dirty="0" err="1">
                <a:solidFill>
                  <a:srgbClr val="FFFFFF"/>
                </a:solidFill>
                <a:latin typeface="Georgia" panose="02040502050405020303" pitchFamily="18" charset="0"/>
                <a:ea typeface="ＭＳ Ｐゴシック" charset="-128"/>
                <a:cs typeface="Arial" pitchFamily="34" charset="0"/>
              </a:rPr>
              <a:t>Deitl</a:t>
            </a:r>
            <a:r>
              <a:rPr lang="en-US" sz="1100" b="0" kern="0" dirty="0">
                <a:solidFill>
                  <a:srgbClr val="FFFFFF"/>
                </a:solidFill>
                <a:latin typeface="Georgia" panose="02040502050405020303" pitchFamily="18" charset="0"/>
                <a:ea typeface="ＭＳ Ｐゴシック" charset="-128"/>
                <a:cs typeface="Arial" pitchFamily="34" charset="0"/>
              </a:rPr>
              <a:t>,</a:t>
            </a:r>
            <a:r>
              <a:rPr lang="en-US" sz="1100" b="0" kern="0" baseline="0" dirty="0">
                <a:solidFill>
                  <a:srgbClr val="FFFFFF"/>
                </a:solidFill>
                <a:latin typeface="Georgia" panose="02040502050405020303" pitchFamily="18" charset="0"/>
                <a:ea typeface="ＭＳ Ｐゴシック" charset="-128"/>
                <a:cs typeface="Arial" pitchFamily="34" charset="0"/>
              </a:rPr>
              <a:t> Ph.D.</a:t>
            </a:r>
            <a:endParaRPr lang="en-US" sz="1100" b="0" kern="0" dirty="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2020 by the above.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Code development strategies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111103"/>
            <a:ext cx="6840760" cy="1470025"/>
          </a:xfrm>
        </p:spPr>
        <p:txBody>
          <a:bodyPr>
            <a:normAutofit/>
          </a:bodyPr>
          <a:lstStyle/>
          <a:p>
            <a:r>
              <a:rPr lang="en-CA" dirty="0"/>
              <a:t>Code development strategies</a:t>
            </a:r>
            <a:endParaRPr lang="en-CA" sz="2800" dirty="0"/>
          </a:p>
        </p:txBody>
      </p:sp>
    </p:spTree>
    <p:extLst>
      <p:ext uri="{BB962C8B-B14F-4D97-AF65-F5344CB8AC3E}">
        <p14:creationId xmlns:p14="http://schemas.microsoft.com/office/powerpoint/2010/main" val="13239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Helper functions</a:t>
            </a:r>
            <a:endParaRPr lang="en-CA" dirty="0"/>
          </a:p>
        </p:txBody>
      </p:sp>
      <p:sp>
        <p:nvSpPr>
          <p:cNvPr id="3" name="Content Placeholder 2"/>
          <p:cNvSpPr>
            <a:spLocks noGrp="1"/>
          </p:cNvSpPr>
          <p:nvPr>
            <p:ph idx="1"/>
          </p:nvPr>
        </p:nvSpPr>
        <p:spPr/>
        <p:txBody>
          <a:bodyPr>
            <a:normAutofit lnSpcReduction="10000"/>
          </a:bodyPr>
          <a:lstStyle/>
          <a:p>
            <a:r>
              <a:rPr lang="en-US" dirty="0"/>
              <a:t>Next, you can immediately think of additional functions you could use in authoring your code,</a:t>
            </a:r>
          </a:p>
          <a:p>
            <a:pPr marL="0" indent="0">
              <a:buNone/>
            </a:pPr>
            <a:r>
              <a:rPr lang="en-US" dirty="0"/>
              <a:t>	add them to your declarations and skeletons:</a:t>
            </a:r>
          </a:p>
          <a:p>
            <a:pPr marL="0" indent="0">
              <a:buNone/>
            </a:pPr>
            <a:endParaRPr lang="en-US" dirty="0"/>
          </a:p>
          <a:p>
            <a:pPr marL="800100" lvl="2" indent="0">
              <a:buNone/>
            </a:pPr>
            <a:r>
              <a:rPr lang="en-US" sz="1400" dirty="0">
                <a:latin typeface="Consolas" panose="020B0609020204030204" pitchFamily="49" charset="0"/>
              </a:rPr>
              <a:t>// Function declarations</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main();</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factorial( </a:t>
            </a:r>
            <a:r>
              <a:rPr lang="en-US" sz="1400" dirty="0" err="1">
                <a:latin typeface="Consolas" panose="020B0609020204030204" pitchFamily="49" charset="0"/>
              </a:rPr>
              <a:t>int</a:t>
            </a:r>
            <a:r>
              <a:rPr lang="en-US" sz="1400" dirty="0">
                <a:latin typeface="Consolas" panose="020B0609020204030204" pitchFamily="49" charset="0"/>
              </a:rPr>
              <a:t> n );</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binomial( </a:t>
            </a:r>
            <a:r>
              <a:rPr lang="en-US" sz="1400" dirty="0" err="1">
                <a:latin typeface="Consolas" panose="020B0609020204030204" pitchFamily="49" charset="0"/>
              </a:rPr>
              <a:t>int</a:t>
            </a:r>
            <a:r>
              <a:rPr lang="en-US" sz="1400" dirty="0">
                <a:latin typeface="Consolas" panose="020B0609020204030204" pitchFamily="49" charset="0"/>
              </a:rPr>
              <a:t> n, </a:t>
            </a:r>
            <a:r>
              <a:rPr lang="en-US" sz="1400" dirty="0" err="1">
                <a:latin typeface="Consolas" panose="020B0609020204030204" pitchFamily="49" charset="0"/>
              </a:rPr>
              <a:t>int</a:t>
            </a:r>
            <a:r>
              <a:rPr lang="en-US" sz="1400" dirty="0">
                <a:latin typeface="Consolas" panose="020B0609020204030204" pitchFamily="49" charset="0"/>
              </a:rPr>
              <a:t> k );</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a:t>
            </a:r>
            <a:r>
              <a:rPr lang="en-US" sz="1400" dirty="0" err="1">
                <a:latin typeface="Consolas" panose="020B0609020204030204" pitchFamily="49" charset="0"/>
              </a:rPr>
              <a:t>falling_factorial</a:t>
            </a:r>
            <a:r>
              <a:rPr lang="en-US" sz="1400" dirty="0">
                <a:latin typeface="Consolas" panose="020B0609020204030204" pitchFamily="49" charset="0"/>
              </a:rPr>
              <a:t>( </a:t>
            </a:r>
            <a:r>
              <a:rPr lang="en-US" sz="1400" dirty="0" err="1">
                <a:latin typeface="Consolas" panose="020B0609020204030204" pitchFamily="49" charset="0"/>
              </a:rPr>
              <a:t>int</a:t>
            </a:r>
            <a:r>
              <a:rPr lang="en-US" sz="1400" dirty="0">
                <a:latin typeface="Consolas" panose="020B0609020204030204" pitchFamily="49" charset="0"/>
              </a:rPr>
              <a:t> n, </a:t>
            </a:r>
            <a:r>
              <a:rPr lang="en-US" sz="1400" dirty="0" err="1">
                <a:latin typeface="Consolas" panose="020B0609020204030204" pitchFamily="49" charset="0"/>
              </a:rPr>
              <a:t>int</a:t>
            </a:r>
            <a:r>
              <a:rPr lang="en-US" sz="1400" dirty="0">
                <a:latin typeface="Consolas" panose="020B0609020204030204" pitchFamily="49" charset="0"/>
              </a:rPr>
              <a:t> k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Function definitions</a:t>
            </a:r>
          </a:p>
          <a:p>
            <a:pPr marL="800100" lvl="2" indent="0">
              <a:buNone/>
            </a:pPr>
            <a:r>
              <a:rPr lang="en-US" sz="1400" dirty="0">
                <a:latin typeface="Consolas" panose="020B0609020204030204" pitchFamily="49" charset="0"/>
              </a:rPr>
              <a:t>//    ...insert other function definitions here...</a:t>
            </a:r>
          </a:p>
          <a:p>
            <a:pPr marL="800100" lvl="2" indent="0">
              <a:buNone/>
            </a:pPr>
            <a:endParaRPr lang="en-US" sz="1400" dirty="0">
              <a:latin typeface="Consolas" panose="020B0609020204030204" pitchFamily="49" charset="0"/>
            </a:endParaRP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a:t>
            </a:r>
            <a:r>
              <a:rPr lang="en-US" sz="1400" dirty="0" err="1">
                <a:latin typeface="Consolas" panose="020B0609020204030204" pitchFamily="49" charset="0"/>
              </a:rPr>
              <a:t>falling_factorial</a:t>
            </a:r>
            <a:r>
              <a:rPr lang="en-US" sz="1400" dirty="0">
                <a:latin typeface="Consolas" panose="020B0609020204030204" pitchFamily="49" charset="0"/>
              </a:rPr>
              <a:t>( </a:t>
            </a:r>
            <a:r>
              <a:rPr lang="en-US" sz="1400" dirty="0" err="1">
                <a:latin typeface="Consolas" panose="020B0609020204030204" pitchFamily="49" charset="0"/>
              </a:rPr>
              <a:t>int</a:t>
            </a:r>
            <a:r>
              <a:rPr lang="en-US" sz="1400" dirty="0">
                <a:latin typeface="Consolas" panose="020B0609020204030204" pitchFamily="49" charset="0"/>
              </a:rPr>
              <a:t> n, </a:t>
            </a:r>
            <a:r>
              <a:rPr lang="en-US" sz="1400" dirty="0" err="1">
                <a:latin typeface="Consolas" panose="020B0609020204030204" pitchFamily="49" charset="0"/>
              </a:rPr>
              <a:t>int</a:t>
            </a:r>
            <a:r>
              <a:rPr lang="en-US" sz="1400" dirty="0">
                <a:latin typeface="Consolas" panose="020B0609020204030204" pitchFamily="49" charset="0"/>
              </a:rPr>
              <a:t> k ) {</a:t>
            </a:r>
          </a:p>
          <a:p>
            <a:pPr marL="800100" lvl="2" indent="0">
              <a:buNone/>
            </a:pPr>
            <a:r>
              <a:rPr lang="en-US" sz="1400" dirty="0">
                <a:latin typeface="Consolas" panose="020B0609020204030204" pitchFamily="49" charset="0"/>
              </a:rPr>
              <a:t>    assert( k &gt;= 0 );</a:t>
            </a: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endParaRPr lang="en-US" sz="16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683103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Helper functions</a:t>
            </a:r>
            <a:endParaRPr lang="en-CA" dirty="0"/>
          </a:p>
        </p:txBody>
      </p:sp>
      <p:sp>
        <p:nvSpPr>
          <p:cNvPr id="3" name="Content Placeholder 2"/>
          <p:cNvSpPr>
            <a:spLocks noGrp="1"/>
          </p:cNvSpPr>
          <p:nvPr>
            <p:ph idx="1"/>
          </p:nvPr>
        </p:nvSpPr>
        <p:spPr/>
        <p:txBody>
          <a:bodyPr/>
          <a:lstStyle/>
          <a:p>
            <a:r>
              <a:rPr lang="en-US" dirty="0"/>
              <a:t>You may always, at all times,</a:t>
            </a:r>
          </a:p>
          <a:p>
            <a:pPr marL="0" indent="0">
              <a:buNone/>
            </a:pPr>
            <a:r>
              <a:rPr lang="en-US" dirty="0"/>
              <a:t>	add any additional functions you may feel will simplify your life</a:t>
            </a:r>
          </a:p>
          <a:p>
            <a:pPr marL="0" indent="0">
              <a:buNone/>
            </a:pPr>
            <a:endParaRPr lang="en-US" dirty="0"/>
          </a:p>
          <a:p>
            <a:r>
              <a:rPr lang="en-US" dirty="0"/>
              <a:t>If you every cut-and-paste code, always ask yourself if it would be better to split off the code and write a function</a:t>
            </a:r>
          </a:p>
          <a:p>
            <a:pPr lvl="1"/>
            <a:endParaRPr lang="en-US" sz="1300" dirty="0">
              <a:latin typeface="Consolas" panose="020B0609020204030204" pitchFamily="49" charset="0"/>
            </a:endParaRPr>
          </a:p>
          <a:p>
            <a:pPr marL="800100" lvl="2" indent="0">
              <a:buNone/>
            </a:pPr>
            <a:endParaRPr lang="en-US" sz="1600" dirty="0">
              <a:latin typeface="Consolas" panose="020B0609020204030204" pitchFamily="49" charset="0"/>
            </a:endParaRPr>
          </a:p>
        </p:txBody>
      </p:sp>
      <p:sp>
        <p:nvSpPr>
          <p:cNvPr id="4" name="TextBox 3"/>
          <p:cNvSpPr txBox="1"/>
          <p:nvPr/>
        </p:nvSpPr>
        <p:spPr>
          <a:xfrm>
            <a:off x="3076715" y="3573016"/>
            <a:ext cx="5626861" cy="1631216"/>
          </a:xfrm>
          <a:prstGeom prst="rect">
            <a:avLst/>
          </a:prstGeom>
          <a:noFill/>
        </p:spPr>
        <p:txBody>
          <a:bodyPr wrap="none" rtlCol="0">
            <a:spAutoFit/>
          </a:bodyPr>
          <a:lstStyle/>
          <a:p>
            <a:r>
              <a:rPr lang="en-US" sz="2000" dirty="0">
                <a:solidFill>
                  <a:srgbClr val="0070C0"/>
                </a:solidFill>
                <a:latin typeface="Georgia" panose="02040502050405020303" pitchFamily="18" charset="0"/>
              </a:rPr>
              <a:t>You never need to ask</a:t>
            </a:r>
          </a:p>
          <a:p>
            <a:r>
              <a:rPr lang="en-US" sz="2000" dirty="0">
                <a:solidFill>
                  <a:srgbClr val="0070C0"/>
                </a:solidFill>
                <a:latin typeface="Georgia" panose="02040502050405020303" pitchFamily="18" charset="0"/>
              </a:rPr>
              <a:t>	“Can I write my own function?”</a:t>
            </a:r>
          </a:p>
          <a:p>
            <a:r>
              <a:rPr lang="en-US" sz="2000" dirty="0">
                <a:solidFill>
                  <a:srgbClr val="0070C0"/>
                </a:solidFill>
                <a:latin typeface="Georgia" panose="02040502050405020303" pitchFamily="18" charset="0"/>
              </a:rPr>
              <a:t>	“Can I add another function to my file?”</a:t>
            </a:r>
          </a:p>
          <a:p>
            <a:endParaRPr lang="en-US" sz="2000" dirty="0">
              <a:solidFill>
                <a:srgbClr val="0070C0"/>
              </a:solidFill>
              <a:latin typeface="Georgia" panose="02040502050405020303" pitchFamily="18" charset="0"/>
            </a:endParaRPr>
          </a:p>
          <a:p>
            <a:r>
              <a:rPr lang="en-US" sz="2000" dirty="0">
                <a:solidFill>
                  <a:srgbClr val="0070C0"/>
                </a:solidFill>
                <a:latin typeface="Georgia" panose="02040502050405020303" pitchFamily="18" charset="0"/>
              </a:rPr>
              <a:t>Just be sure to submit it!</a:t>
            </a:r>
            <a:endParaRPr lang="en-CA" sz="2000" dirty="0">
              <a:solidFill>
                <a:srgbClr val="0070C0"/>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356887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endParaRPr lang="en-CA" dirty="0"/>
          </a:p>
        </p:txBody>
      </p:sp>
      <p:sp>
        <p:nvSpPr>
          <p:cNvPr id="3" name="Content Placeholder 2"/>
          <p:cNvSpPr>
            <a:spLocks noGrp="1"/>
          </p:cNvSpPr>
          <p:nvPr>
            <p:ph idx="1"/>
          </p:nvPr>
        </p:nvSpPr>
        <p:spPr/>
        <p:txBody>
          <a:bodyPr>
            <a:normAutofit fontScale="92500" lnSpcReduction="10000"/>
          </a:bodyPr>
          <a:lstStyle/>
          <a:p>
            <a:r>
              <a:rPr lang="en-US" dirty="0"/>
              <a:t>Suppose you were asked to author both </a:t>
            </a:r>
            <a:r>
              <a:rPr lang="en-US" cap="small" dirty="0" err="1"/>
              <a:t>gcd</a:t>
            </a:r>
            <a:r>
              <a:rPr lang="en-US" dirty="0"/>
              <a:t> and </a:t>
            </a:r>
            <a:r>
              <a:rPr lang="en-US" cap="small" dirty="0"/>
              <a:t>lcm</a:t>
            </a:r>
            <a:r>
              <a:rPr lang="en-US" dirty="0"/>
              <a:t> functions</a:t>
            </a:r>
          </a:p>
          <a:p>
            <a:pPr marL="800100" lvl="2" indent="0">
              <a:buNone/>
            </a:pPr>
            <a:r>
              <a:rPr lang="en-US" sz="1400" dirty="0">
                <a:latin typeface="Consolas" panose="020B0609020204030204" pitchFamily="49" charset="0"/>
              </a:rPr>
              <a:t>#include &lt;</a:t>
            </a:r>
            <a:r>
              <a:rPr lang="en-US" sz="1400" dirty="0" err="1">
                <a:latin typeface="Consolas" panose="020B0609020204030204" pitchFamily="49" charset="0"/>
              </a:rPr>
              <a:t>iostream</a:t>
            </a:r>
            <a:r>
              <a:rPr lang="en-US" sz="1400" dirty="0">
                <a:latin typeface="Consolas" panose="020B0609020204030204" pitchFamily="49" charset="0"/>
              </a:rPr>
              <a:t>&gt;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Function declarations</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main();</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a:t>
            </a:r>
            <a:r>
              <a:rPr lang="en-US" sz="1400" dirty="0" err="1">
                <a:latin typeface="Consolas" panose="020B0609020204030204" pitchFamily="49" charset="0"/>
              </a:rPr>
              <a:t>gcd</a:t>
            </a:r>
            <a:r>
              <a:rPr lang="en-US" sz="1400" dirty="0">
                <a:latin typeface="Consolas" panose="020B0609020204030204" pitchFamily="49" charset="0"/>
              </a:rPr>
              <a:t>( </a:t>
            </a:r>
            <a:r>
              <a:rPr lang="en-US" sz="1400" dirty="0" err="1">
                <a:latin typeface="Consolas" panose="020B0609020204030204" pitchFamily="49" charset="0"/>
              </a:rPr>
              <a:t>int</a:t>
            </a:r>
            <a:r>
              <a:rPr lang="en-US" sz="1400" dirty="0">
                <a:latin typeface="Consolas" panose="020B0609020204030204" pitchFamily="49" charset="0"/>
              </a:rPr>
              <a:t> m, </a:t>
            </a:r>
            <a:r>
              <a:rPr lang="en-US" sz="1400" dirty="0" err="1">
                <a:latin typeface="Consolas" panose="020B0609020204030204" pitchFamily="49" charset="0"/>
              </a:rPr>
              <a:t>int</a:t>
            </a:r>
            <a:r>
              <a:rPr lang="en-US" sz="1400" dirty="0">
                <a:latin typeface="Consolas" panose="020B0609020204030204" pitchFamily="49" charset="0"/>
              </a:rPr>
              <a:t> n );</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lcm( </a:t>
            </a:r>
            <a:r>
              <a:rPr lang="en-US" sz="1400" dirty="0" err="1">
                <a:latin typeface="Consolas" panose="020B0609020204030204" pitchFamily="49" charset="0"/>
              </a:rPr>
              <a:t>int</a:t>
            </a:r>
            <a:r>
              <a:rPr lang="en-US" sz="1400" dirty="0">
                <a:latin typeface="Consolas" panose="020B0609020204030204" pitchFamily="49" charset="0"/>
              </a:rPr>
              <a:t> m, </a:t>
            </a:r>
            <a:r>
              <a:rPr lang="en-US" sz="1400" dirty="0" err="1">
                <a:latin typeface="Consolas" panose="020B0609020204030204" pitchFamily="49" charset="0"/>
              </a:rPr>
              <a:t>int</a:t>
            </a:r>
            <a:r>
              <a:rPr lang="en-US" sz="1400" dirty="0">
                <a:latin typeface="Consolas" panose="020B0609020204030204" pitchFamily="49" charset="0"/>
              </a:rPr>
              <a:t> n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Function definitions</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main() {</a:t>
            </a: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a:t>
            </a:r>
            <a:r>
              <a:rPr lang="en-US" sz="1400" dirty="0" err="1">
                <a:latin typeface="Consolas" panose="020B0609020204030204" pitchFamily="49" charset="0"/>
              </a:rPr>
              <a:t>gcd</a:t>
            </a:r>
            <a:r>
              <a:rPr lang="en-US" sz="1400" dirty="0">
                <a:latin typeface="Consolas" panose="020B0609020204030204" pitchFamily="49" charset="0"/>
              </a:rPr>
              <a:t>( </a:t>
            </a:r>
            <a:r>
              <a:rPr lang="en-US" sz="1400" dirty="0" err="1">
                <a:latin typeface="Consolas" panose="020B0609020204030204" pitchFamily="49" charset="0"/>
              </a:rPr>
              <a:t>int</a:t>
            </a:r>
            <a:r>
              <a:rPr lang="en-US" sz="1400" dirty="0">
                <a:latin typeface="Consolas" panose="020B0609020204030204" pitchFamily="49" charset="0"/>
              </a:rPr>
              <a:t> m, </a:t>
            </a:r>
            <a:r>
              <a:rPr lang="en-US" sz="1400" dirty="0" err="1">
                <a:latin typeface="Consolas" panose="020B0609020204030204" pitchFamily="49" charset="0"/>
              </a:rPr>
              <a:t>int</a:t>
            </a:r>
            <a:r>
              <a:rPr lang="en-US" sz="1400" dirty="0">
                <a:latin typeface="Consolas" panose="020B0609020204030204" pitchFamily="49" charset="0"/>
              </a:rPr>
              <a:t> n ) {</a:t>
            </a: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lcm( </a:t>
            </a:r>
            <a:r>
              <a:rPr lang="en-US" sz="1400" dirty="0" err="1">
                <a:latin typeface="Consolas" panose="020B0609020204030204" pitchFamily="49" charset="0"/>
              </a:rPr>
              <a:t>int</a:t>
            </a:r>
            <a:r>
              <a:rPr lang="en-US" sz="1400" dirty="0">
                <a:latin typeface="Consolas" panose="020B0609020204030204" pitchFamily="49" charset="0"/>
              </a:rPr>
              <a:t> m, </a:t>
            </a:r>
            <a:r>
              <a:rPr lang="en-US" sz="1400" dirty="0" err="1">
                <a:latin typeface="Consolas" panose="020B0609020204030204" pitchFamily="49" charset="0"/>
              </a:rPr>
              <a:t>int</a:t>
            </a:r>
            <a:r>
              <a:rPr lang="en-US" sz="1400" dirty="0">
                <a:latin typeface="Consolas" panose="020B0609020204030204" pitchFamily="49" charset="0"/>
              </a:rPr>
              <a:t> n ) {</a:t>
            </a: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p:txBody>
      </p:sp>
    </p:spTree>
    <p:custDataLst>
      <p:tags r:id="rId1"/>
    </p:custDataLst>
    <p:extLst>
      <p:ext uri="{BB962C8B-B14F-4D97-AF65-F5344CB8AC3E}">
        <p14:creationId xmlns:p14="http://schemas.microsoft.com/office/powerpoint/2010/main" val="67816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parameter operations</a:t>
            </a:r>
            <a:endParaRPr lang="en-CA" dirty="0"/>
          </a:p>
        </p:txBody>
      </p:sp>
      <p:sp>
        <p:nvSpPr>
          <p:cNvPr id="3" name="Content Placeholder 2"/>
          <p:cNvSpPr>
            <a:spLocks noGrp="1"/>
          </p:cNvSpPr>
          <p:nvPr>
            <p:ph idx="1"/>
          </p:nvPr>
        </p:nvSpPr>
        <p:spPr/>
        <p:txBody>
          <a:bodyPr/>
          <a:lstStyle/>
          <a:p>
            <a:r>
              <a:rPr lang="en-US" dirty="0"/>
              <a:t>Next, you may deduce from the project description that </a:t>
            </a:r>
          </a:p>
          <a:p>
            <a:endParaRPr lang="en-US" dirty="0"/>
          </a:p>
          <a:p>
            <a:pPr marL="0" indent="0">
              <a:buNone/>
            </a:pPr>
            <a:endParaRPr lang="en-US" dirty="0"/>
          </a:p>
          <a:p>
            <a:pPr marL="0" indent="0">
              <a:buNone/>
            </a:pPr>
            <a:r>
              <a:rPr lang="en-US" dirty="0"/>
              <a:t>      and that </a:t>
            </a:r>
          </a:p>
          <a:p>
            <a:pPr marL="0" indent="0">
              <a:buNone/>
            </a:pPr>
            <a:endParaRPr lang="en-US"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85341779"/>
              </p:ext>
            </p:extLst>
          </p:nvPr>
        </p:nvGraphicFramePr>
        <p:xfrm>
          <a:off x="3203848" y="2060848"/>
          <a:ext cx="2690813" cy="496887"/>
        </p:xfrm>
        <a:graphic>
          <a:graphicData uri="http://schemas.openxmlformats.org/presentationml/2006/ole">
            <mc:AlternateContent xmlns:mc="http://schemas.openxmlformats.org/markup-compatibility/2006">
              <mc:Choice xmlns:v="urn:schemas-microsoft-com:vml" Requires="v">
                <p:oleObj name="Equation" r:id="rId3" imgW="1384200" imgH="253800" progId="Equation.DSMT4">
                  <p:embed/>
                </p:oleObj>
              </mc:Choice>
              <mc:Fallback>
                <p:oleObj name="Equation" r:id="rId3" imgW="1384200" imgH="253800" progId="Equation.DSMT4">
                  <p:embed/>
                  <p:pic>
                    <p:nvPicPr>
                      <p:cNvPr id="4" name="Object 3"/>
                      <p:cNvPicPr>
                        <a:picLocks noChangeAspect="1" noChangeArrowheads="1"/>
                      </p:cNvPicPr>
                      <p:nvPr/>
                    </p:nvPicPr>
                    <p:blipFill>
                      <a:blip r:embed="rId4"/>
                      <a:srcRect/>
                      <a:stretch>
                        <a:fillRect/>
                      </a:stretch>
                    </p:blipFill>
                    <p:spPr bwMode="auto">
                      <a:xfrm>
                        <a:off x="3203848" y="2060848"/>
                        <a:ext cx="2690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94674921"/>
              </p:ext>
            </p:extLst>
          </p:nvPr>
        </p:nvGraphicFramePr>
        <p:xfrm>
          <a:off x="3851920" y="3140968"/>
          <a:ext cx="1555750" cy="446087"/>
        </p:xfrm>
        <a:graphic>
          <a:graphicData uri="http://schemas.openxmlformats.org/presentationml/2006/ole">
            <mc:AlternateContent xmlns:mc="http://schemas.openxmlformats.org/markup-compatibility/2006">
              <mc:Choice xmlns:v="urn:schemas-microsoft-com:vml" Requires="v">
                <p:oleObj name="Equation" r:id="rId5" imgW="799920" imgH="228600" progId="Equation.DSMT4">
                  <p:embed/>
                </p:oleObj>
              </mc:Choice>
              <mc:Fallback>
                <p:oleObj name="Equation" r:id="rId5" imgW="799920" imgH="228600" progId="Equation.DSMT4">
                  <p:embed/>
                  <p:pic>
                    <p:nvPicPr>
                      <p:cNvPr id="6" name="Object 5"/>
                      <p:cNvPicPr>
                        <a:picLocks noChangeAspect="1" noChangeArrowheads="1"/>
                      </p:cNvPicPr>
                      <p:nvPr/>
                    </p:nvPicPr>
                    <p:blipFill>
                      <a:blip r:embed="rId6"/>
                      <a:srcRect/>
                      <a:stretch>
                        <a:fillRect/>
                      </a:stretch>
                    </p:blipFill>
                    <p:spPr bwMode="auto">
                      <a:xfrm>
                        <a:off x="3851920" y="3140968"/>
                        <a:ext cx="15557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extLst>
      <p:ext uri="{BB962C8B-B14F-4D97-AF65-F5344CB8AC3E}">
        <p14:creationId xmlns:p14="http://schemas.microsoft.com/office/powerpoint/2010/main" val="391421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parameter operations</a:t>
            </a:r>
            <a:endParaRPr lang="en-CA" dirty="0"/>
          </a:p>
        </p:txBody>
      </p:sp>
      <p:sp>
        <p:nvSpPr>
          <p:cNvPr id="3" name="Content Placeholder 2"/>
          <p:cNvSpPr>
            <a:spLocks noGrp="1"/>
          </p:cNvSpPr>
          <p:nvPr>
            <p:ph idx="1"/>
          </p:nvPr>
        </p:nvSpPr>
        <p:spPr/>
        <p:txBody>
          <a:bodyPr>
            <a:normAutofit fontScale="92500" lnSpcReduction="10000"/>
          </a:bodyPr>
          <a:lstStyle/>
          <a:p>
            <a:r>
              <a:rPr lang="en-US" dirty="0"/>
              <a:t>Thus, we add an absolute-value function</a:t>
            </a:r>
          </a:p>
          <a:p>
            <a:pPr marL="800100" lvl="2" indent="0">
              <a:buNone/>
            </a:pPr>
            <a:r>
              <a:rPr lang="en-US" sz="1400" dirty="0">
                <a:latin typeface="Consolas" panose="020B0609020204030204" pitchFamily="49" charset="0"/>
              </a:rPr>
              <a:t>#include &lt;</a:t>
            </a:r>
            <a:r>
              <a:rPr lang="en-US" sz="1400" dirty="0" err="1">
                <a:latin typeface="Consolas" panose="020B0609020204030204" pitchFamily="49" charset="0"/>
              </a:rPr>
              <a:t>iostream</a:t>
            </a:r>
            <a:r>
              <a:rPr lang="en-US" sz="1400" dirty="0">
                <a:latin typeface="Consolas" panose="020B0609020204030204" pitchFamily="49" charset="0"/>
              </a:rPr>
              <a:t>&gt;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Function declarations</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main();</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a:t>
            </a:r>
            <a:r>
              <a:rPr lang="en-US" sz="1400" dirty="0" err="1">
                <a:latin typeface="Consolas" panose="020B0609020204030204" pitchFamily="49" charset="0"/>
              </a:rPr>
              <a:t>gcd</a:t>
            </a:r>
            <a:r>
              <a:rPr lang="en-US" sz="1400" dirty="0">
                <a:latin typeface="Consolas" panose="020B0609020204030204" pitchFamily="49" charset="0"/>
              </a:rPr>
              <a:t>( </a:t>
            </a:r>
            <a:r>
              <a:rPr lang="en-US" sz="1400" dirty="0" err="1">
                <a:latin typeface="Consolas" panose="020B0609020204030204" pitchFamily="49" charset="0"/>
              </a:rPr>
              <a:t>int</a:t>
            </a:r>
            <a:r>
              <a:rPr lang="en-US" sz="1400" dirty="0">
                <a:latin typeface="Consolas" panose="020B0609020204030204" pitchFamily="49" charset="0"/>
              </a:rPr>
              <a:t> m, </a:t>
            </a:r>
            <a:r>
              <a:rPr lang="en-US" sz="1400" dirty="0" err="1">
                <a:latin typeface="Consolas" panose="020B0609020204030204" pitchFamily="49" charset="0"/>
              </a:rPr>
              <a:t>int</a:t>
            </a:r>
            <a:r>
              <a:rPr lang="en-US" sz="1400" dirty="0">
                <a:latin typeface="Consolas" panose="020B0609020204030204" pitchFamily="49" charset="0"/>
              </a:rPr>
              <a:t> n );</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lcm( </a:t>
            </a:r>
            <a:r>
              <a:rPr lang="en-US" sz="1400" dirty="0" err="1">
                <a:latin typeface="Consolas" panose="020B0609020204030204" pitchFamily="49" charset="0"/>
              </a:rPr>
              <a:t>int</a:t>
            </a:r>
            <a:r>
              <a:rPr lang="en-US" sz="1400" dirty="0">
                <a:latin typeface="Consolas" panose="020B0609020204030204" pitchFamily="49" charset="0"/>
              </a:rPr>
              <a:t> m, </a:t>
            </a:r>
            <a:r>
              <a:rPr lang="en-US" sz="1400" dirty="0" err="1">
                <a:latin typeface="Consolas" panose="020B0609020204030204" pitchFamily="49" charset="0"/>
              </a:rPr>
              <a:t>int</a:t>
            </a:r>
            <a:r>
              <a:rPr lang="en-US" sz="1400" dirty="0">
                <a:latin typeface="Consolas" panose="020B0609020204030204" pitchFamily="49" charset="0"/>
              </a:rPr>
              <a:t> n );</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abs( </a:t>
            </a:r>
            <a:r>
              <a:rPr lang="en-US" sz="1400" dirty="0" err="1">
                <a:latin typeface="Consolas" panose="020B0609020204030204" pitchFamily="49" charset="0"/>
              </a:rPr>
              <a:t>int</a:t>
            </a:r>
            <a:r>
              <a:rPr lang="en-US" sz="1400" dirty="0">
                <a:latin typeface="Consolas" panose="020B0609020204030204" pitchFamily="49" charset="0"/>
              </a:rPr>
              <a:t> n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Function definitions</a:t>
            </a:r>
          </a:p>
          <a:p>
            <a:pPr marL="800100" lvl="2" indent="0">
              <a:buNone/>
            </a:pPr>
            <a:r>
              <a:rPr lang="en-US" sz="1400" dirty="0">
                <a:latin typeface="Consolas" panose="020B0609020204030204" pitchFamily="49" charset="0"/>
              </a:rPr>
              <a:t>//   ...other function definitions go here...</a:t>
            </a:r>
          </a:p>
          <a:p>
            <a:pPr marL="800100" lvl="2" indent="0">
              <a:buNone/>
            </a:pPr>
            <a:endParaRPr lang="en-US" sz="1400" dirty="0">
              <a:latin typeface="Consolas" panose="020B0609020204030204" pitchFamily="49" charset="0"/>
            </a:endParaRP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abs( </a:t>
            </a:r>
            <a:r>
              <a:rPr lang="en-US" sz="1400" dirty="0" err="1">
                <a:latin typeface="Consolas" panose="020B0609020204030204" pitchFamily="49" charset="0"/>
              </a:rPr>
              <a:t>int</a:t>
            </a:r>
            <a:r>
              <a:rPr lang="en-US" sz="1400" dirty="0">
                <a:latin typeface="Consolas" panose="020B0609020204030204" pitchFamily="49" charset="0"/>
              </a:rPr>
              <a:t> n ) {</a:t>
            </a:r>
          </a:p>
          <a:p>
            <a:pPr marL="800100" lvl="2" indent="0">
              <a:buNone/>
            </a:pPr>
            <a:r>
              <a:rPr lang="en-US" sz="1400" dirty="0">
                <a:latin typeface="Consolas" panose="020B0609020204030204" pitchFamily="49" charset="0"/>
              </a:rPr>
              <a:t>    if ( n &gt;= 0 ) {</a:t>
            </a:r>
          </a:p>
          <a:p>
            <a:pPr marL="800100" lvl="2" indent="0">
              <a:buNone/>
            </a:pPr>
            <a:r>
              <a:rPr lang="en-US" sz="1400" dirty="0">
                <a:latin typeface="Consolas" panose="020B0609020204030204" pitchFamily="49" charset="0"/>
              </a:rPr>
              <a:t>        return n;</a:t>
            </a:r>
          </a:p>
          <a:p>
            <a:pPr marL="800100" lvl="2" indent="0">
              <a:buNone/>
            </a:pPr>
            <a:r>
              <a:rPr lang="en-US" sz="1400" dirty="0">
                <a:latin typeface="Consolas" panose="020B0609020204030204" pitchFamily="49" charset="0"/>
              </a:rPr>
              <a:t>    } else {</a:t>
            </a:r>
          </a:p>
          <a:p>
            <a:pPr marL="800100" lvl="2" indent="0">
              <a:buNone/>
            </a:pPr>
            <a:r>
              <a:rPr lang="en-US" sz="1400" dirty="0">
                <a:latin typeface="Consolas" panose="020B0609020204030204" pitchFamily="49" charset="0"/>
              </a:rPr>
              <a:t>        return –n;</a:t>
            </a:r>
          </a:p>
          <a:p>
            <a:pPr marL="800100" lvl="2" indent="0">
              <a:buNone/>
            </a:pPr>
            <a:r>
              <a:rPr lang="en-US" sz="1400" dirty="0">
                <a:latin typeface="Consolas" panose="020B0609020204030204" pitchFamily="49" charset="0"/>
              </a:rPr>
              <a:t>    }</a:t>
            </a:r>
          </a:p>
          <a:p>
            <a:pPr marL="800100" lvl="2" indent="0">
              <a:buNone/>
            </a:pPr>
            <a:r>
              <a:rPr lang="en-US" sz="1400" dirty="0">
                <a:latin typeface="Consolas" panose="020B0609020204030204" pitchFamily="49" charset="0"/>
              </a:rPr>
              <a:t>}</a:t>
            </a:r>
          </a:p>
        </p:txBody>
      </p:sp>
    </p:spTree>
    <p:custDataLst>
      <p:tags r:id="rId1"/>
    </p:custDataLst>
    <p:extLst>
      <p:ext uri="{BB962C8B-B14F-4D97-AF65-F5344CB8AC3E}">
        <p14:creationId xmlns:p14="http://schemas.microsoft.com/office/powerpoint/2010/main" val="2156286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parameter operations</a:t>
            </a:r>
            <a:endParaRPr lang="en-CA" dirty="0"/>
          </a:p>
        </p:txBody>
      </p:sp>
      <p:sp>
        <p:nvSpPr>
          <p:cNvPr id="3" name="Content Placeholder 2"/>
          <p:cNvSpPr>
            <a:spLocks noGrp="1"/>
          </p:cNvSpPr>
          <p:nvPr>
            <p:ph idx="1"/>
          </p:nvPr>
        </p:nvSpPr>
        <p:spPr/>
        <p:txBody>
          <a:bodyPr>
            <a:normAutofit lnSpcReduction="10000"/>
          </a:bodyPr>
          <a:lstStyle/>
          <a:p>
            <a:r>
              <a:rPr lang="en-US" dirty="0"/>
              <a:t>We can now update our implementations:</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a:t>
            </a:r>
            <a:r>
              <a:rPr lang="en-US" sz="1400" dirty="0" err="1">
                <a:latin typeface="Consolas" panose="020B0609020204030204" pitchFamily="49" charset="0"/>
              </a:rPr>
              <a:t>gcd</a:t>
            </a:r>
            <a:r>
              <a:rPr lang="en-US" sz="1400" dirty="0">
                <a:latin typeface="Consolas" panose="020B0609020204030204" pitchFamily="49" charset="0"/>
              </a:rPr>
              <a:t>( </a:t>
            </a:r>
            <a:r>
              <a:rPr lang="en-US" sz="1400" dirty="0" err="1">
                <a:latin typeface="Consolas" panose="020B0609020204030204" pitchFamily="49" charset="0"/>
              </a:rPr>
              <a:t>int</a:t>
            </a:r>
            <a:r>
              <a:rPr lang="en-US" sz="1400" dirty="0">
                <a:latin typeface="Consolas" panose="020B0609020204030204" pitchFamily="49" charset="0"/>
              </a:rPr>
              <a:t> m, </a:t>
            </a:r>
            <a:r>
              <a:rPr lang="en-US" sz="1400" dirty="0" err="1">
                <a:latin typeface="Consolas" panose="020B0609020204030204" pitchFamily="49" charset="0"/>
              </a:rPr>
              <a:t>int</a:t>
            </a:r>
            <a:r>
              <a:rPr lang="en-US" sz="1400" dirty="0">
                <a:latin typeface="Consolas" panose="020B0609020204030204" pitchFamily="49" charset="0"/>
              </a:rPr>
              <a:t> n ) {</a:t>
            </a:r>
          </a:p>
          <a:p>
            <a:pPr marL="800100" lvl="2" indent="0">
              <a:buNone/>
            </a:pPr>
            <a:r>
              <a:rPr lang="en-US" sz="1400" dirty="0">
                <a:latin typeface="Consolas" panose="020B0609020204030204" pitchFamily="49" charset="0"/>
              </a:rPr>
              <a:t>    m = abs( m );</a:t>
            </a:r>
          </a:p>
          <a:p>
            <a:pPr marL="800100" lvl="2" indent="0">
              <a:buNone/>
            </a:pPr>
            <a:r>
              <a:rPr lang="en-US" sz="1400" dirty="0">
                <a:latin typeface="Consolas" panose="020B0609020204030204" pitchFamily="49" charset="0"/>
              </a:rPr>
              <a:t>    n = abs( n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assert( (m &gt;= 0) &amp;&amp; (n &gt;= 0)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lcm( </a:t>
            </a:r>
            <a:r>
              <a:rPr lang="en-US" sz="1400" dirty="0" err="1">
                <a:latin typeface="Consolas" panose="020B0609020204030204" pitchFamily="49" charset="0"/>
              </a:rPr>
              <a:t>int</a:t>
            </a:r>
            <a:r>
              <a:rPr lang="en-US" sz="1400" dirty="0">
                <a:latin typeface="Consolas" panose="020B0609020204030204" pitchFamily="49" charset="0"/>
              </a:rPr>
              <a:t> m, </a:t>
            </a:r>
            <a:r>
              <a:rPr lang="en-US" sz="1400" dirty="0" err="1">
                <a:latin typeface="Consolas" panose="020B0609020204030204" pitchFamily="49" charset="0"/>
              </a:rPr>
              <a:t>int</a:t>
            </a:r>
            <a:r>
              <a:rPr lang="en-US" sz="1400" dirty="0">
                <a:latin typeface="Consolas" panose="020B0609020204030204" pitchFamily="49" charset="0"/>
              </a:rPr>
              <a:t> n ) {</a:t>
            </a:r>
          </a:p>
          <a:p>
            <a:pPr marL="800100" lvl="2" indent="0">
              <a:buNone/>
            </a:pPr>
            <a:r>
              <a:rPr lang="en-US" sz="1400" dirty="0">
                <a:latin typeface="Consolas" panose="020B0609020204030204" pitchFamily="49" charset="0"/>
              </a:rPr>
              <a:t>    m = abs( m );</a:t>
            </a:r>
          </a:p>
          <a:p>
            <a:pPr marL="800100" lvl="2" indent="0">
              <a:buNone/>
            </a:pPr>
            <a:r>
              <a:rPr lang="en-US" sz="1400" dirty="0">
                <a:latin typeface="Consolas" panose="020B0609020204030204" pitchFamily="49" charset="0"/>
              </a:rPr>
              <a:t>    n = abs( n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assert( (m &gt;= 0) &amp;&amp; (n &gt;= 0)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p:txBody>
      </p:sp>
    </p:spTree>
    <p:custDataLst>
      <p:tags r:id="rId1"/>
    </p:custDataLst>
    <p:extLst>
      <p:ext uri="{BB962C8B-B14F-4D97-AF65-F5344CB8AC3E}">
        <p14:creationId xmlns:p14="http://schemas.microsoft.com/office/powerpoint/2010/main" val="175671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Easy first, or hard first?</a:t>
            </a:r>
            <a:endParaRPr lang="en-CA" dirty="0"/>
          </a:p>
        </p:txBody>
      </p:sp>
      <p:sp>
        <p:nvSpPr>
          <p:cNvPr id="3" name="Content Placeholder 2"/>
          <p:cNvSpPr>
            <a:spLocks noGrp="1"/>
          </p:cNvSpPr>
          <p:nvPr>
            <p:ph idx="1"/>
          </p:nvPr>
        </p:nvSpPr>
        <p:spPr/>
        <p:txBody>
          <a:bodyPr/>
          <a:lstStyle/>
          <a:p>
            <a:r>
              <a:rPr lang="en-US" dirty="0"/>
              <a:t>Next, focus on authoring one function at a time:</a:t>
            </a:r>
          </a:p>
          <a:p>
            <a:pPr lvl="1"/>
            <a:r>
              <a:rPr lang="en-US" dirty="0"/>
              <a:t>If there is an easy one, do it first:</a:t>
            </a:r>
          </a:p>
          <a:p>
            <a:pPr marL="457200" lvl="1" indent="0">
              <a:buNone/>
            </a:pPr>
            <a:endParaRPr lang="en-US" dirty="0"/>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lcm( </a:t>
            </a:r>
            <a:r>
              <a:rPr lang="en-US" sz="1400" dirty="0" err="1">
                <a:latin typeface="Consolas" panose="020B0609020204030204" pitchFamily="49" charset="0"/>
              </a:rPr>
              <a:t>int</a:t>
            </a:r>
            <a:r>
              <a:rPr lang="en-US" sz="1400" dirty="0">
                <a:latin typeface="Consolas" panose="020B0609020204030204" pitchFamily="49" charset="0"/>
              </a:rPr>
              <a:t> m, </a:t>
            </a:r>
            <a:r>
              <a:rPr lang="en-US" sz="1400" dirty="0" err="1">
                <a:latin typeface="Consolas" panose="020B0609020204030204" pitchFamily="49" charset="0"/>
              </a:rPr>
              <a:t>int</a:t>
            </a:r>
            <a:r>
              <a:rPr lang="en-US" sz="1400" dirty="0">
                <a:latin typeface="Consolas" panose="020B0609020204030204" pitchFamily="49" charset="0"/>
              </a:rPr>
              <a:t> n ) {</a:t>
            </a:r>
          </a:p>
          <a:p>
            <a:pPr marL="800100" lvl="2" indent="0">
              <a:buNone/>
            </a:pPr>
            <a:r>
              <a:rPr lang="en-US" sz="1400" dirty="0">
                <a:latin typeface="Consolas" panose="020B0609020204030204" pitchFamily="49" charset="0"/>
              </a:rPr>
              <a:t>    m = abs( m );</a:t>
            </a:r>
          </a:p>
          <a:p>
            <a:pPr marL="800100" lvl="2" indent="0">
              <a:buNone/>
            </a:pPr>
            <a:r>
              <a:rPr lang="en-US" sz="1400" dirty="0">
                <a:latin typeface="Consolas" panose="020B0609020204030204" pitchFamily="49" charset="0"/>
              </a:rPr>
              <a:t>    n = abs( n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assert( (m &gt;= 0) &amp;&amp; (n &gt;= 0)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(m*n)/</a:t>
            </a:r>
            <a:r>
              <a:rPr lang="en-US" sz="1400" dirty="0" err="1">
                <a:latin typeface="Consolas" panose="020B0609020204030204" pitchFamily="49" charset="0"/>
              </a:rPr>
              <a:t>gcd</a:t>
            </a:r>
            <a:r>
              <a:rPr lang="en-US" sz="1400" dirty="0">
                <a:latin typeface="Consolas" panose="020B0609020204030204" pitchFamily="49" charset="0"/>
              </a:rPr>
              <a:t>( m, n );</a:t>
            </a:r>
          </a:p>
          <a:p>
            <a:pPr marL="800100" lvl="2" indent="0">
              <a:buNone/>
            </a:pPr>
            <a:r>
              <a:rPr lang="en-US" sz="1400" dirty="0">
                <a:latin typeface="Consolas" panose="020B0609020204030204" pitchFamily="49" charset="0"/>
              </a:rPr>
              <a:t>}</a:t>
            </a:r>
          </a:p>
          <a:p>
            <a:pPr marL="457200" lvl="1" indent="0">
              <a:buNone/>
            </a:pPr>
            <a:endParaRPr lang="en-US" dirty="0"/>
          </a:p>
          <a:p>
            <a:endParaRPr lang="en-US" dirty="0"/>
          </a:p>
          <a:p>
            <a:endParaRPr lang="en-CA" dirty="0"/>
          </a:p>
        </p:txBody>
      </p:sp>
    </p:spTree>
    <p:custDataLst>
      <p:tags r:id="rId1"/>
    </p:custDataLst>
    <p:extLst>
      <p:ext uri="{BB962C8B-B14F-4D97-AF65-F5344CB8AC3E}">
        <p14:creationId xmlns:p14="http://schemas.microsoft.com/office/powerpoint/2010/main" val="3143244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Default return values</a:t>
            </a:r>
            <a:endParaRPr lang="en-CA" dirty="0"/>
          </a:p>
        </p:txBody>
      </p:sp>
      <p:sp>
        <p:nvSpPr>
          <p:cNvPr id="3" name="Content Placeholder 2"/>
          <p:cNvSpPr>
            <a:spLocks noGrp="1"/>
          </p:cNvSpPr>
          <p:nvPr>
            <p:ph idx="1"/>
          </p:nvPr>
        </p:nvSpPr>
        <p:spPr/>
        <p:txBody>
          <a:bodyPr>
            <a:normAutofit fontScale="92500" lnSpcReduction="10000"/>
          </a:bodyPr>
          <a:lstStyle/>
          <a:p>
            <a:r>
              <a:rPr lang="en-US" dirty="0"/>
              <a:t>Other skeletons depend on what is being returned:</a:t>
            </a:r>
          </a:p>
          <a:p>
            <a:pPr marL="800100" lvl="2" indent="0">
              <a:buNone/>
            </a:pPr>
            <a:r>
              <a:rPr lang="en-US" sz="1400" dirty="0">
                <a:latin typeface="Consolas" panose="020B0609020204030204" pitchFamily="49" charset="0"/>
              </a:rPr>
              <a:t>void function_name_1( … ) {</a:t>
            </a:r>
          </a:p>
          <a:p>
            <a:pPr marL="800100" lvl="2" indent="0">
              <a:buNone/>
            </a:pPr>
            <a:r>
              <a:rPr lang="en-US" sz="1400" dirty="0">
                <a:latin typeface="Consolas" panose="020B0609020204030204" pitchFamily="49" charset="0"/>
              </a:rPr>
              <a:t>    return;</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double function_name_2( … ) {</a:t>
            </a:r>
          </a:p>
          <a:p>
            <a:pPr marL="800100" lvl="2" indent="0">
              <a:buNone/>
            </a:pPr>
            <a:r>
              <a:rPr lang="en-US" sz="1400" dirty="0">
                <a:latin typeface="Consolas" panose="020B0609020204030204" pitchFamily="49" charset="0"/>
              </a:rPr>
              <a:t>    return 0.0;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char function_name_3( … ) {</a:t>
            </a: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bool function_name_4( … ) {</a:t>
            </a:r>
          </a:p>
          <a:p>
            <a:pPr marL="800100" lvl="2" indent="0">
              <a:buNone/>
            </a:pPr>
            <a:r>
              <a:rPr lang="en-US" sz="1400" dirty="0">
                <a:latin typeface="Consolas" panose="020B0609020204030204" pitchFamily="49" charset="0"/>
              </a:rPr>
              <a:t>    return false;</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err="1">
                <a:latin typeface="Consolas" panose="020B0609020204030204" pitchFamily="49" charset="0"/>
              </a:rPr>
              <a:t>std</a:t>
            </a:r>
            <a:r>
              <a:rPr lang="en-US" sz="1400" dirty="0">
                <a:latin typeface="Consolas" panose="020B0609020204030204" pitchFamily="49" charset="0"/>
              </a:rPr>
              <a:t>::string function_name_5( … ) {</a:t>
            </a:r>
          </a:p>
          <a:p>
            <a:pPr marL="800100" lvl="2" indent="0">
              <a:buNone/>
            </a:pPr>
            <a:r>
              <a:rPr lang="en-US" sz="1400" dirty="0">
                <a:latin typeface="Consolas" panose="020B0609020204030204" pitchFamily="49" charset="0"/>
              </a:rPr>
              <a:t>    return "";</a:t>
            </a:r>
          </a:p>
          <a:p>
            <a:pPr marL="800100" lvl="2" indent="0">
              <a:buNone/>
            </a:pPr>
            <a:r>
              <a:rPr lang="en-US" sz="1400" dirty="0">
                <a:latin typeface="Consolas" panose="020B0609020204030204" pitchFamily="49" charset="0"/>
              </a:rPr>
              <a:t>}</a:t>
            </a:r>
          </a:p>
          <a:p>
            <a:pPr marL="0" indent="0">
              <a:buNone/>
            </a:pPr>
            <a:endParaRPr lang="en-CA" sz="1600" dirty="0"/>
          </a:p>
        </p:txBody>
      </p:sp>
    </p:spTree>
    <p:custDataLst>
      <p:tags r:id="rId1"/>
    </p:custDataLst>
    <p:extLst>
      <p:ext uri="{BB962C8B-B14F-4D97-AF65-F5344CB8AC3E}">
        <p14:creationId xmlns:p14="http://schemas.microsoft.com/office/powerpoint/2010/main" val="122574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US" dirty="0"/>
              <a:t>Know to start with a code skeleton that compiles</a:t>
            </a:r>
          </a:p>
          <a:p>
            <a:pPr lvl="1"/>
            <a:r>
              <a:rPr lang="en-US" dirty="0"/>
              <a:t>Check the parameters</a:t>
            </a:r>
          </a:p>
          <a:p>
            <a:pPr lvl="2"/>
            <a:r>
              <a:rPr lang="en-US" dirty="0"/>
              <a:t>Make sure it compiles</a:t>
            </a:r>
          </a:p>
          <a:p>
            <a:pPr lvl="1"/>
            <a:r>
              <a:rPr lang="en-US" dirty="0"/>
              <a:t>Consider adding helper functions</a:t>
            </a:r>
          </a:p>
          <a:p>
            <a:pPr lvl="2"/>
            <a:r>
              <a:rPr lang="en-US" dirty="0"/>
              <a:t>Make sure it compiles</a:t>
            </a:r>
          </a:p>
          <a:p>
            <a:pPr lvl="1"/>
            <a:r>
              <a:rPr lang="en-US" dirty="0"/>
              <a:t>Consider if it is appropriate to start with the easiest functions first</a:t>
            </a:r>
          </a:p>
          <a:p>
            <a:pPr lvl="2"/>
            <a:r>
              <a:rPr lang="en-US" dirty="0"/>
              <a:t>Make sure it compiles—even if it doesn’t return the right answer</a:t>
            </a:r>
          </a:p>
        </p:txBody>
      </p:sp>
    </p:spTree>
    <p:extLst>
      <p:ext uri="{BB962C8B-B14F-4D97-AF65-F5344CB8AC3E}">
        <p14:creationId xmlns:p14="http://schemas.microsoft.com/office/powerpoint/2010/main" val="3446543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US" sz="1800" dirty="0"/>
              <a:t>[1]	Wikipedia: https://en.wikipedia.org/wiki/Assert.h</a:t>
            </a:r>
            <a:endParaRPr lang="en-CA" sz="1800" dirty="0"/>
          </a:p>
          <a:p>
            <a:pPr marL="0" indent="0">
              <a:buNone/>
            </a:pPr>
            <a:r>
              <a:rPr lang="en-CA" sz="1800" dirty="0"/>
              <a:t>[2]	Cplusplus.com</a:t>
            </a:r>
          </a:p>
          <a:p>
            <a:pPr marL="0" indent="0">
              <a:buNone/>
            </a:pPr>
            <a:r>
              <a:rPr lang="en-US" sz="1800" dirty="0"/>
              <a:t>		http://www.cplusplus.com/reference/cassert/</a:t>
            </a:r>
            <a:endParaRPr lang="en-CA" sz="1800" dirty="0"/>
          </a:p>
        </p:txBody>
      </p:sp>
    </p:spTree>
    <p:extLst>
      <p:ext uri="{BB962C8B-B14F-4D97-AF65-F5344CB8AC3E}">
        <p14:creationId xmlns:p14="http://schemas.microsoft.com/office/powerpoint/2010/main" val="161543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This is the second in a sequence of six topics on</a:t>
            </a:r>
          </a:p>
          <a:p>
            <a:pPr lvl="1"/>
            <a:r>
              <a:rPr lang="en-US" dirty="0"/>
              <a:t>C assertions</a:t>
            </a:r>
          </a:p>
          <a:p>
            <a:pPr lvl="1"/>
            <a:r>
              <a:rPr lang="en-US" dirty="0"/>
              <a:t>Code development strategies</a:t>
            </a:r>
          </a:p>
          <a:p>
            <a:pPr lvl="1"/>
            <a:r>
              <a:rPr lang="en-US" dirty="0"/>
              <a:t>Testing</a:t>
            </a:r>
          </a:p>
          <a:p>
            <a:pPr lvl="1"/>
            <a:r>
              <a:rPr lang="en-US" dirty="0"/>
              <a:t>Commenting your code</a:t>
            </a:r>
          </a:p>
          <a:p>
            <a:pPr lvl="1"/>
            <a:r>
              <a:rPr lang="en-US" dirty="0"/>
              <a:t>Using print statements for debugging</a:t>
            </a:r>
          </a:p>
          <a:p>
            <a:pPr lvl="1"/>
            <a:r>
              <a:rPr lang="en-US" dirty="0"/>
              <a:t>Using tracing for debugging</a:t>
            </a:r>
          </a:p>
          <a:p>
            <a:pPr lvl="1"/>
            <a:endParaRPr lang="en-US" dirty="0"/>
          </a:p>
          <a:p>
            <a:pPr lvl="1"/>
            <a:endParaRPr lang="en-CA" dirty="0"/>
          </a:p>
        </p:txBody>
      </p:sp>
    </p:spTree>
    <p:extLst>
      <p:ext uri="{BB962C8B-B14F-4D97-AF65-F5344CB8AC3E}">
        <p14:creationId xmlns:p14="http://schemas.microsoft.com/office/powerpoint/2010/main" val="3857443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CA" sz="1800" dirty="0"/>
              <a:t>None so far.</a:t>
            </a:r>
          </a:p>
        </p:txBody>
      </p:sp>
    </p:spTree>
    <p:extLst>
      <p:ext uri="{BB962C8B-B14F-4D97-AF65-F5344CB8AC3E}">
        <p14:creationId xmlns:p14="http://schemas.microsoft.com/office/powerpoint/2010/main" val="3668347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tutorial, we will:</a:t>
            </a:r>
          </a:p>
          <a:p>
            <a:pPr lvl="1"/>
            <a:r>
              <a:rPr lang="en-US" dirty="0"/>
              <a:t>Describe how to start a project</a:t>
            </a:r>
          </a:p>
          <a:p>
            <a:pPr lvl="1"/>
            <a:r>
              <a:rPr lang="en-US" dirty="0"/>
              <a:t>Using a skeleton framework</a:t>
            </a:r>
          </a:p>
          <a:p>
            <a:pPr lvl="1"/>
            <a:r>
              <a:rPr lang="en-US" dirty="0"/>
              <a:t>Deal with assertions on the parameters</a:t>
            </a:r>
          </a:p>
          <a:p>
            <a:pPr lvl="1"/>
            <a:r>
              <a:rPr lang="en-US" dirty="0"/>
              <a:t>Consider implementing helper functions</a:t>
            </a:r>
          </a:p>
        </p:txBody>
      </p:sp>
    </p:spTree>
    <p:extLst>
      <p:ext uri="{BB962C8B-B14F-4D97-AF65-F5344CB8AC3E}">
        <p14:creationId xmlns:p14="http://schemas.microsoft.com/office/powerpoint/2010/main" val="216002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skeletons</a:t>
            </a:r>
            <a:endParaRPr lang="en-CA" dirty="0"/>
          </a:p>
        </p:txBody>
      </p:sp>
      <p:sp>
        <p:nvSpPr>
          <p:cNvPr id="3" name="Content Placeholder 2"/>
          <p:cNvSpPr>
            <a:spLocks noGrp="1"/>
          </p:cNvSpPr>
          <p:nvPr>
            <p:ph idx="1"/>
          </p:nvPr>
        </p:nvSpPr>
        <p:spPr/>
        <p:txBody>
          <a:bodyPr/>
          <a:lstStyle/>
          <a:p>
            <a:r>
              <a:rPr lang="en-US" dirty="0"/>
              <a:t>Every project will involve you authoring various functions</a:t>
            </a:r>
          </a:p>
          <a:p>
            <a:pPr lvl="1"/>
            <a:r>
              <a:rPr lang="en-US" dirty="0"/>
              <a:t>The project specifications will describe:</a:t>
            </a:r>
          </a:p>
          <a:p>
            <a:pPr lvl="2"/>
            <a:r>
              <a:rPr lang="en-US" dirty="0"/>
              <a:t>The parameters and their types</a:t>
            </a:r>
          </a:p>
          <a:p>
            <a:pPr lvl="2"/>
            <a:r>
              <a:rPr lang="en-US" dirty="0"/>
              <a:t>The return type</a:t>
            </a:r>
          </a:p>
          <a:p>
            <a:pPr lvl="2"/>
            <a:r>
              <a:rPr lang="en-US" dirty="0"/>
              <a:t>The relationship between the parameters and what is returned</a:t>
            </a:r>
          </a:p>
          <a:p>
            <a:pPr lvl="3"/>
            <a:r>
              <a:rPr lang="en-US" dirty="0"/>
              <a:t>That is, what is the function supposed to accomplish</a:t>
            </a:r>
          </a:p>
          <a:p>
            <a:endParaRPr lang="en-US" dirty="0"/>
          </a:p>
          <a:p>
            <a:r>
              <a:rPr lang="en-US" dirty="0"/>
              <a:t>We will describe an approach that will be most beneficial</a:t>
            </a:r>
          </a:p>
          <a:p>
            <a:pPr lvl="1"/>
            <a:r>
              <a:rPr lang="en-US" dirty="0"/>
              <a:t>We will build a skeleton for each function</a:t>
            </a:r>
          </a:p>
          <a:p>
            <a:pPr lvl="1"/>
            <a:r>
              <a:rPr lang="en-US" dirty="0"/>
              <a:t>We will then check the parameters</a:t>
            </a:r>
          </a:p>
          <a:p>
            <a:pPr lvl="1"/>
            <a:r>
              <a:rPr lang="en-US" dirty="0"/>
              <a:t>You will then author each function one at a time</a:t>
            </a:r>
          </a:p>
        </p:txBody>
      </p:sp>
    </p:spTree>
    <p:custDataLst>
      <p:tags r:id="rId1"/>
    </p:custDataLst>
    <p:extLst>
      <p:ext uri="{BB962C8B-B14F-4D97-AF65-F5344CB8AC3E}">
        <p14:creationId xmlns:p14="http://schemas.microsoft.com/office/powerpoint/2010/main" val="189472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skeletons</a:t>
            </a:r>
            <a:endParaRPr lang="en-CA" dirty="0"/>
          </a:p>
        </p:txBody>
      </p:sp>
      <p:sp>
        <p:nvSpPr>
          <p:cNvPr id="3" name="Content Placeholder 2"/>
          <p:cNvSpPr>
            <a:spLocks noGrp="1"/>
          </p:cNvSpPr>
          <p:nvPr>
            <p:ph idx="1"/>
          </p:nvPr>
        </p:nvSpPr>
        <p:spPr/>
        <p:txBody>
          <a:bodyPr/>
          <a:lstStyle/>
          <a:p>
            <a:r>
              <a:rPr lang="en-US" dirty="0"/>
              <a:t>The wrong approach to take is to:</a:t>
            </a:r>
          </a:p>
          <a:p>
            <a:pPr lvl="1"/>
            <a:r>
              <a:rPr lang="en-US" dirty="0"/>
              <a:t>First write all of the functions</a:t>
            </a:r>
          </a:p>
          <a:p>
            <a:pPr lvl="1"/>
            <a:r>
              <a:rPr lang="en-US" dirty="0"/>
              <a:t>Try to compile once you think everything is finished</a:t>
            </a:r>
          </a:p>
          <a:p>
            <a:pPr lvl="1"/>
            <a:endParaRPr lang="en-US" dirty="0"/>
          </a:p>
        </p:txBody>
      </p:sp>
    </p:spTree>
    <p:custDataLst>
      <p:tags r:id="rId1"/>
    </p:custDataLst>
    <p:extLst>
      <p:ext uri="{BB962C8B-B14F-4D97-AF65-F5344CB8AC3E}">
        <p14:creationId xmlns:p14="http://schemas.microsoft.com/office/powerpoint/2010/main" val="89255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skeletons</a:t>
            </a:r>
            <a:endParaRPr lang="en-CA" dirty="0"/>
          </a:p>
        </p:txBody>
      </p:sp>
      <p:sp>
        <p:nvSpPr>
          <p:cNvPr id="3" name="Content Placeholder 2"/>
          <p:cNvSpPr>
            <a:spLocks noGrp="1"/>
          </p:cNvSpPr>
          <p:nvPr>
            <p:ph idx="1"/>
          </p:nvPr>
        </p:nvSpPr>
        <p:spPr/>
        <p:txBody>
          <a:bodyPr/>
          <a:lstStyle/>
          <a:p>
            <a:r>
              <a:rPr lang="en-US" dirty="0"/>
              <a:t>Instead, suppose you were asked to author:</a:t>
            </a: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factorial( </a:t>
            </a:r>
            <a:r>
              <a:rPr lang="en-US" sz="1600" dirty="0" err="1">
                <a:latin typeface="Consolas" panose="020B0609020204030204" pitchFamily="49" charset="0"/>
              </a:rPr>
              <a:t>int</a:t>
            </a:r>
            <a:r>
              <a:rPr lang="en-US" sz="1600" dirty="0">
                <a:latin typeface="Consolas" panose="020B0609020204030204" pitchFamily="49" charset="0"/>
              </a:rPr>
              <a:t> n );</a:t>
            </a: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binomial( </a:t>
            </a:r>
            <a:r>
              <a:rPr lang="en-US" sz="1600" dirty="0" err="1">
                <a:latin typeface="Consolas" panose="020B0609020204030204" pitchFamily="49" charset="0"/>
              </a:rPr>
              <a:t>int</a:t>
            </a:r>
            <a:r>
              <a:rPr lang="en-US" sz="1600" dirty="0">
                <a:latin typeface="Consolas" panose="020B0609020204030204" pitchFamily="49" charset="0"/>
              </a:rPr>
              <a:t> n, </a:t>
            </a:r>
            <a:r>
              <a:rPr lang="en-US" sz="1600" dirty="0" err="1">
                <a:latin typeface="Consolas" panose="020B0609020204030204" pitchFamily="49" charset="0"/>
              </a:rPr>
              <a:t>int</a:t>
            </a:r>
            <a:r>
              <a:rPr lang="en-US" sz="1600" dirty="0">
                <a:latin typeface="Consolas" panose="020B0609020204030204" pitchFamily="49" charset="0"/>
              </a:rPr>
              <a:t> k );</a:t>
            </a:r>
          </a:p>
          <a:p>
            <a:pPr marL="800100" lvl="2" indent="0">
              <a:buNone/>
            </a:pPr>
            <a:endParaRPr lang="en-US" sz="1600" dirty="0">
              <a:latin typeface="Consolas" panose="020B0609020204030204" pitchFamily="49" charset="0"/>
            </a:endParaRPr>
          </a:p>
          <a:p>
            <a:pPr marL="800100" lvl="2" indent="0">
              <a:buNone/>
            </a:pPr>
            <a:endParaRPr lang="en-US" sz="16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297373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skeletons</a:t>
            </a:r>
            <a:endParaRPr lang="en-CA" dirty="0"/>
          </a:p>
        </p:txBody>
      </p:sp>
      <p:sp>
        <p:nvSpPr>
          <p:cNvPr id="3" name="Content Placeholder 2"/>
          <p:cNvSpPr>
            <a:spLocks noGrp="1"/>
          </p:cNvSpPr>
          <p:nvPr>
            <p:ph idx="1"/>
          </p:nvPr>
        </p:nvSpPr>
        <p:spPr/>
        <p:txBody>
          <a:bodyPr>
            <a:normAutofit fontScale="92500" lnSpcReduction="10000"/>
          </a:bodyPr>
          <a:lstStyle/>
          <a:p>
            <a:r>
              <a:rPr lang="en-US" dirty="0"/>
              <a:t>Start with:</a:t>
            </a:r>
          </a:p>
          <a:p>
            <a:pPr marL="800100" lvl="2" indent="0">
              <a:buNone/>
            </a:pPr>
            <a:r>
              <a:rPr lang="en-US" sz="1400" dirty="0">
                <a:latin typeface="Consolas" panose="020B0609020204030204" pitchFamily="49" charset="0"/>
              </a:rPr>
              <a:t>#include &lt;</a:t>
            </a:r>
            <a:r>
              <a:rPr lang="en-US" sz="1400" dirty="0" err="1">
                <a:latin typeface="Consolas" panose="020B0609020204030204" pitchFamily="49" charset="0"/>
              </a:rPr>
              <a:t>iostream</a:t>
            </a:r>
            <a:r>
              <a:rPr lang="en-US" sz="1400" dirty="0">
                <a:latin typeface="Consolas" panose="020B0609020204030204" pitchFamily="49" charset="0"/>
              </a:rPr>
              <a:t>&gt;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Function declarations</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main();</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factorial( </a:t>
            </a:r>
            <a:r>
              <a:rPr lang="en-US" sz="1400" dirty="0" err="1">
                <a:latin typeface="Consolas" panose="020B0609020204030204" pitchFamily="49" charset="0"/>
              </a:rPr>
              <a:t>int</a:t>
            </a:r>
            <a:r>
              <a:rPr lang="en-US" sz="1400" dirty="0">
                <a:latin typeface="Consolas" panose="020B0609020204030204" pitchFamily="49" charset="0"/>
              </a:rPr>
              <a:t> n );</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binomial( </a:t>
            </a:r>
            <a:r>
              <a:rPr lang="en-US" sz="1400" dirty="0" err="1">
                <a:latin typeface="Consolas" panose="020B0609020204030204" pitchFamily="49" charset="0"/>
              </a:rPr>
              <a:t>int</a:t>
            </a:r>
            <a:r>
              <a:rPr lang="en-US" sz="1400" dirty="0">
                <a:latin typeface="Consolas" panose="020B0609020204030204" pitchFamily="49" charset="0"/>
              </a:rPr>
              <a:t> n, </a:t>
            </a:r>
            <a:r>
              <a:rPr lang="en-US" sz="1400" dirty="0" err="1">
                <a:latin typeface="Consolas" panose="020B0609020204030204" pitchFamily="49" charset="0"/>
              </a:rPr>
              <a:t>int</a:t>
            </a:r>
            <a:r>
              <a:rPr lang="en-US" sz="1400" dirty="0">
                <a:latin typeface="Consolas" panose="020B0609020204030204" pitchFamily="49" charset="0"/>
              </a:rPr>
              <a:t> k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Function definitions</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main() {</a:t>
            </a: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factorial( </a:t>
            </a:r>
            <a:r>
              <a:rPr lang="en-US" sz="1400" dirty="0" err="1">
                <a:latin typeface="Consolas" panose="020B0609020204030204" pitchFamily="49" charset="0"/>
              </a:rPr>
              <a:t>int</a:t>
            </a:r>
            <a:r>
              <a:rPr lang="en-US" sz="1400" dirty="0">
                <a:latin typeface="Consolas" panose="020B0609020204030204" pitchFamily="49" charset="0"/>
              </a:rPr>
              <a:t> n ) {</a:t>
            </a: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binomial( </a:t>
            </a:r>
            <a:r>
              <a:rPr lang="en-US" sz="1400" dirty="0" err="1">
                <a:latin typeface="Consolas" panose="020B0609020204030204" pitchFamily="49" charset="0"/>
              </a:rPr>
              <a:t>int</a:t>
            </a:r>
            <a:r>
              <a:rPr lang="en-US" sz="1400" dirty="0">
                <a:latin typeface="Consolas" panose="020B0609020204030204" pitchFamily="49" charset="0"/>
              </a:rPr>
              <a:t> n, </a:t>
            </a:r>
            <a:r>
              <a:rPr lang="en-US" sz="1400" dirty="0" err="1">
                <a:latin typeface="Consolas" panose="020B0609020204030204" pitchFamily="49" charset="0"/>
              </a:rPr>
              <a:t>int</a:t>
            </a:r>
            <a:r>
              <a:rPr lang="en-US" sz="1400" dirty="0">
                <a:latin typeface="Consolas" panose="020B0609020204030204" pitchFamily="49" charset="0"/>
              </a:rPr>
              <a:t> k );</a:t>
            </a: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390024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skeletons</a:t>
            </a:r>
            <a:endParaRPr lang="en-CA" dirty="0"/>
          </a:p>
        </p:txBody>
      </p:sp>
      <p:sp>
        <p:nvSpPr>
          <p:cNvPr id="3" name="Content Placeholder 2"/>
          <p:cNvSpPr>
            <a:spLocks noGrp="1"/>
          </p:cNvSpPr>
          <p:nvPr>
            <p:ph idx="1"/>
          </p:nvPr>
        </p:nvSpPr>
        <p:spPr/>
        <p:txBody>
          <a:bodyPr/>
          <a:lstStyle/>
          <a:p>
            <a:r>
              <a:rPr lang="en-US" dirty="0"/>
              <a:t>In each case, we returned a default value: </a:t>
            </a:r>
            <a:r>
              <a:rPr lang="en-US" dirty="0">
                <a:latin typeface="Consolas" panose="020B0609020204030204" pitchFamily="49" charset="0"/>
              </a:rPr>
              <a:t>0</a:t>
            </a:r>
          </a:p>
          <a:p>
            <a:endParaRPr lang="en-US" dirty="0"/>
          </a:p>
          <a:p>
            <a:r>
              <a:rPr lang="en-US" dirty="0"/>
              <a:t>The most wonderful aspect of this code is:</a:t>
            </a:r>
          </a:p>
          <a:p>
            <a:pPr marL="0" indent="0" algn="ctr">
              <a:buNone/>
            </a:pPr>
            <a:r>
              <a:rPr lang="en-US" b="1" dirty="0"/>
              <a:t>It compiles!</a:t>
            </a:r>
          </a:p>
          <a:p>
            <a:pPr marL="800100" lvl="2" indent="0">
              <a:buNone/>
            </a:pPr>
            <a:endParaRPr lang="en-US" sz="1600" dirty="0">
              <a:latin typeface="Consolas" panose="020B0609020204030204" pitchFamily="49" charset="0"/>
            </a:endParaRPr>
          </a:p>
          <a:p>
            <a:pPr lvl="1"/>
            <a:r>
              <a:rPr lang="en-US" dirty="0">
                <a:solidFill>
                  <a:prstClr val="black"/>
                </a:solidFill>
              </a:rPr>
              <a:t>The next step is to implement and test one function at a time!</a:t>
            </a:r>
          </a:p>
          <a:p>
            <a:pPr lvl="1"/>
            <a:r>
              <a:rPr lang="en-US" dirty="0">
                <a:solidFill>
                  <a:prstClr val="black"/>
                </a:solidFill>
              </a:rPr>
              <a:t>Always make sure one function works before you start the next</a:t>
            </a:r>
          </a:p>
        </p:txBody>
      </p:sp>
    </p:spTree>
    <p:custDataLst>
      <p:tags r:id="rId1"/>
    </p:custDataLst>
    <p:extLst>
      <p:ext uri="{BB962C8B-B14F-4D97-AF65-F5344CB8AC3E}">
        <p14:creationId xmlns:p14="http://schemas.microsoft.com/office/powerpoint/2010/main" val="210288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Assertions on parameters</a:t>
            </a:r>
            <a:endParaRPr lang="en-CA" dirty="0"/>
          </a:p>
        </p:txBody>
      </p:sp>
      <p:sp>
        <p:nvSpPr>
          <p:cNvPr id="3" name="Content Placeholder 2"/>
          <p:cNvSpPr>
            <a:spLocks noGrp="1"/>
          </p:cNvSpPr>
          <p:nvPr>
            <p:ph idx="1"/>
          </p:nvPr>
        </p:nvSpPr>
        <p:spPr/>
        <p:txBody>
          <a:bodyPr/>
          <a:lstStyle/>
          <a:p>
            <a:r>
              <a:rPr lang="en-US" dirty="0"/>
              <a:t>The next step is to add any assertions on the parameters:</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factorial( </a:t>
            </a:r>
            <a:r>
              <a:rPr lang="en-US" sz="1400" dirty="0" err="1">
                <a:latin typeface="Consolas" panose="020B0609020204030204" pitchFamily="49" charset="0"/>
              </a:rPr>
              <a:t>int</a:t>
            </a:r>
            <a:r>
              <a:rPr lang="en-US" sz="1400" dirty="0">
                <a:latin typeface="Consolas" panose="020B0609020204030204" pitchFamily="49" charset="0"/>
              </a:rPr>
              <a:t> n ) {</a:t>
            </a:r>
          </a:p>
          <a:p>
            <a:pPr marL="800100" lvl="2" indent="0">
              <a:buNone/>
            </a:pPr>
            <a:r>
              <a:rPr lang="en-US" sz="1400" dirty="0">
                <a:latin typeface="Consolas" panose="020B0609020204030204" pitchFamily="49" charset="0"/>
              </a:rPr>
              <a:t>    assert( n &gt;= 0 );</a:t>
            </a: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endParaRPr lang="en-US" sz="16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3853137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3|17.5|13.1|7.8|4.4"/>
</p:tagLst>
</file>

<file path=ppt/tags/tag10.xml><?xml version="1.0" encoding="utf-8"?>
<p:tagLst xmlns:a="http://schemas.openxmlformats.org/drawingml/2006/main" xmlns:r="http://schemas.openxmlformats.org/officeDocument/2006/relationships" xmlns:p="http://schemas.openxmlformats.org/presentationml/2006/main">
  <p:tag name="TIMING" val="|5.5"/>
</p:tagLst>
</file>

<file path=ppt/tags/tag11.xml><?xml version="1.0" encoding="utf-8"?>
<p:tagLst xmlns:a="http://schemas.openxmlformats.org/drawingml/2006/main" xmlns:r="http://schemas.openxmlformats.org/officeDocument/2006/relationships" xmlns:p="http://schemas.openxmlformats.org/presentationml/2006/main">
  <p:tag name="TIMING" val="|5.5"/>
</p:tagLst>
</file>

<file path=ppt/tags/tag12.xml><?xml version="1.0" encoding="utf-8"?>
<p:tagLst xmlns:a="http://schemas.openxmlformats.org/drawingml/2006/main" xmlns:r="http://schemas.openxmlformats.org/officeDocument/2006/relationships" xmlns:p="http://schemas.openxmlformats.org/presentationml/2006/main">
  <p:tag name="TIMING" val="|11|25.5"/>
</p:tagLst>
</file>

<file path=ppt/tags/tag13.xml><?xml version="1.0" encoding="utf-8"?>
<p:tagLst xmlns:a="http://schemas.openxmlformats.org/drawingml/2006/main" xmlns:r="http://schemas.openxmlformats.org/officeDocument/2006/relationships" xmlns:p="http://schemas.openxmlformats.org/presentationml/2006/main">
  <p:tag name="TIMING" val="|31.3"/>
</p:tagLst>
</file>

<file path=ppt/tags/tag14.xml><?xml version="1.0" encoding="utf-8"?>
<p:tagLst xmlns:a="http://schemas.openxmlformats.org/drawingml/2006/main" xmlns:r="http://schemas.openxmlformats.org/officeDocument/2006/relationships" xmlns:p="http://schemas.openxmlformats.org/presentationml/2006/main">
  <p:tag name="TIMING" val="|14.2|9.6|14.4|9|6"/>
</p:tagLst>
</file>

<file path=ppt/tags/tag2.xml><?xml version="1.0" encoding="utf-8"?>
<p:tagLst xmlns:a="http://schemas.openxmlformats.org/drawingml/2006/main" xmlns:r="http://schemas.openxmlformats.org/officeDocument/2006/relationships" xmlns:p="http://schemas.openxmlformats.org/presentationml/2006/main">
  <p:tag name="TIMING" val="|31.1|14.5|21.2"/>
</p:tagLst>
</file>

<file path=ppt/tags/tag3.xml><?xml version="1.0" encoding="utf-8"?>
<p:tagLst xmlns:a="http://schemas.openxmlformats.org/drawingml/2006/main" xmlns:r="http://schemas.openxmlformats.org/officeDocument/2006/relationships" xmlns:p="http://schemas.openxmlformats.org/presentationml/2006/main">
  <p:tag name="TIMING" val="|17.4|8.2|33"/>
</p:tagLst>
</file>

<file path=ppt/tags/tag4.xml><?xml version="1.0" encoding="utf-8"?>
<p:tagLst xmlns:a="http://schemas.openxmlformats.org/drawingml/2006/main" xmlns:r="http://schemas.openxmlformats.org/officeDocument/2006/relationships" xmlns:p="http://schemas.openxmlformats.org/presentationml/2006/main">
  <p:tag name="TIMING" val="|7.9|10.9"/>
</p:tagLst>
</file>

<file path=ppt/tags/tag5.xml><?xml version="1.0" encoding="utf-8"?>
<p:tagLst xmlns:a="http://schemas.openxmlformats.org/drawingml/2006/main" xmlns:r="http://schemas.openxmlformats.org/officeDocument/2006/relationships" xmlns:p="http://schemas.openxmlformats.org/presentationml/2006/main">
  <p:tag name="TIMING" val="|10.8|7.5|12.1"/>
</p:tagLst>
</file>

<file path=ppt/tags/tag6.xml><?xml version="1.0" encoding="utf-8"?>
<p:tagLst xmlns:a="http://schemas.openxmlformats.org/drawingml/2006/main" xmlns:r="http://schemas.openxmlformats.org/officeDocument/2006/relationships" xmlns:p="http://schemas.openxmlformats.org/presentationml/2006/main">
  <p:tag name="TIMING" val="|17.4|8.2|33"/>
</p:tagLst>
</file>

<file path=ppt/tags/tag7.xml><?xml version="1.0" encoding="utf-8"?>
<p:tagLst xmlns:a="http://schemas.openxmlformats.org/drawingml/2006/main" xmlns:r="http://schemas.openxmlformats.org/officeDocument/2006/relationships" xmlns:p="http://schemas.openxmlformats.org/presentationml/2006/main">
  <p:tag name="TIMING" val="|14.8|18.9|2.6"/>
</p:tagLst>
</file>

<file path=ppt/tags/tag8.xml><?xml version="1.0" encoding="utf-8"?>
<p:tagLst xmlns:a="http://schemas.openxmlformats.org/drawingml/2006/main" xmlns:r="http://schemas.openxmlformats.org/officeDocument/2006/relationships" xmlns:p="http://schemas.openxmlformats.org/presentationml/2006/main">
  <p:tag name="TIMING" val="|21|20.3"/>
</p:tagLst>
</file>

<file path=ppt/tags/tag9.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96973</TotalTime>
  <Words>1251</Words>
  <Application>Microsoft Office PowerPoint</Application>
  <PresentationFormat>On-screen Show (4:3)</PresentationFormat>
  <Paragraphs>219</Paragraphs>
  <Slides>22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Consolas</vt:lpstr>
      <vt:lpstr>Constantia</vt:lpstr>
      <vt:lpstr>Georgia</vt:lpstr>
      <vt:lpstr>Times New Roman</vt:lpstr>
      <vt:lpstr>Custom Design</vt:lpstr>
      <vt:lpstr>Equation</vt:lpstr>
      <vt:lpstr>Code development strategies</vt:lpstr>
      <vt:lpstr>Outline</vt:lpstr>
      <vt:lpstr>Outline</vt:lpstr>
      <vt:lpstr>Code skeletons</vt:lpstr>
      <vt:lpstr>Code skeletons</vt:lpstr>
      <vt:lpstr>Code skeletons</vt:lpstr>
      <vt:lpstr>Code skeletons</vt:lpstr>
      <vt:lpstr>Code skeletons</vt:lpstr>
      <vt:lpstr>Assertions on parameters</vt:lpstr>
      <vt:lpstr>Helper functions</vt:lpstr>
      <vt:lpstr>Helper functions</vt:lpstr>
      <vt:lpstr>Another example</vt:lpstr>
      <vt:lpstr>Simple parameter operations</vt:lpstr>
      <vt:lpstr>Simple parameter operations</vt:lpstr>
      <vt:lpstr>Simple parameter operations</vt:lpstr>
      <vt:lpstr>Easy first, or hard first?</vt:lpstr>
      <vt:lpstr>Default return values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1630</cp:revision>
  <dcterms:created xsi:type="dcterms:W3CDTF">2009-09-11T23:00:44Z</dcterms:created>
  <dcterms:modified xsi:type="dcterms:W3CDTF">2024-09-24T17:44:08Z</dcterms:modified>
</cp:coreProperties>
</file>